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83" r:id="rId5"/>
    <p:sldId id="259" r:id="rId6"/>
    <p:sldId id="281" r:id="rId7"/>
    <p:sldId id="260" r:id="rId8"/>
    <p:sldId id="262" r:id="rId9"/>
    <p:sldId id="269" r:id="rId10"/>
    <p:sldId id="263" r:id="rId11"/>
    <p:sldId id="266" r:id="rId12"/>
    <p:sldId id="268" r:id="rId13"/>
    <p:sldId id="274" r:id="rId14"/>
    <p:sldId id="275" r:id="rId15"/>
    <p:sldId id="276" r:id="rId16"/>
    <p:sldId id="270" r:id="rId17"/>
    <p:sldId id="265" r:id="rId18"/>
    <p:sldId id="273" r:id="rId19"/>
    <p:sldId id="277" r:id="rId20"/>
    <p:sldId id="272" r:id="rId21"/>
    <p:sldId id="279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D34F15-A991-4367-BDFB-C3A2C00DAEF9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8C235F-980E-47FD-9E9B-C1BE0C0C6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ПУТЕШЕСТВИЕ По сказкам А.С. ПУШКИНА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368152"/>
          </a:xfrm>
        </p:spPr>
        <p:txBody>
          <a:bodyPr/>
          <a:lstStyle/>
          <a:p>
            <a:r>
              <a:rPr lang="ru-RU" dirty="0" smtClean="0"/>
              <a:t>Составила: Воспитатель ГБДОУ № 151 </a:t>
            </a:r>
            <a:r>
              <a:rPr lang="ru-RU" dirty="0" err="1" smtClean="0"/>
              <a:t>Зиновкина</a:t>
            </a:r>
            <a:r>
              <a:rPr lang="ru-RU" dirty="0" smtClean="0"/>
              <a:t> З.А.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р коры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3429000"/>
            <a:ext cx="4326113" cy="3240360"/>
          </a:xfrm>
        </p:spPr>
      </p:pic>
      <p:pic>
        <p:nvPicPr>
          <p:cNvPr id="5" name="Содержимое 5" descr="pazl-castorland-skazka-o-care-soltane-60-el-b-pu06345-1000x10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78230" y="116632"/>
            <a:ext cx="4971981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етуш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692696"/>
            <a:ext cx="8199237" cy="58320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bb7c9e7a41a2bf610b3e158b68f939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95736" y="188640"/>
            <a:ext cx="4896544" cy="6516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етуш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692696"/>
            <a:ext cx="7584049" cy="5688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 бога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692696"/>
            <a:ext cx="7680633" cy="55440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 богат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476672"/>
            <a:ext cx="8561410" cy="60989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петуш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79712" y="476672"/>
            <a:ext cx="5598864" cy="6098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 попе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79712" y="404664"/>
            <a:ext cx="5976664" cy="6120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57317" y="1600200"/>
            <a:ext cx="6229366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 богат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412776"/>
            <a:ext cx="6336704" cy="466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Сергеевич Пушкин</a:t>
            </a:r>
            <a:b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июня 1799 - 10 февраля 1837 г. (37 лет)</a:t>
            </a:r>
            <a:endParaRPr lang="ru-RU" b="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1988840"/>
            <a:ext cx="40308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a9a85d0617284e025337ec4a7a054b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8762" t="8254" r="8762" b="10692"/>
          <a:stretch>
            <a:fillRect/>
          </a:stretch>
        </p:blipFill>
        <p:spPr>
          <a:xfrm>
            <a:off x="323528" y="404664"/>
            <a:ext cx="8532440" cy="6280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b="-1067"/>
          <a:stretch>
            <a:fillRect/>
          </a:stretch>
        </p:blipFill>
        <p:spPr bwMode="auto">
          <a:xfrm>
            <a:off x="467544" y="476672"/>
            <a:ext cx="8160000" cy="626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лилиния 4"/>
          <p:cNvSpPr/>
          <p:nvPr/>
        </p:nvSpPr>
        <p:spPr>
          <a:xfrm>
            <a:off x="2417275" y="2507810"/>
            <a:ext cx="4327557" cy="1412340"/>
          </a:xfrm>
          <a:custGeom>
            <a:avLst/>
            <a:gdLst>
              <a:gd name="connsiteX0" fmla="*/ 4327557 w 4327557"/>
              <a:gd name="connsiteY0" fmla="*/ 0 h 1412340"/>
              <a:gd name="connsiteX1" fmla="*/ 27161 w 4327557"/>
              <a:gd name="connsiteY1" fmla="*/ 1412340 h 1412340"/>
              <a:gd name="connsiteX2" fmla="*/ 27161 w 4327557"/>
              <a:gd name="connsiteY2" fmla="*/ 1412340 h 1412340"/>
              <a:gd name="connsiteX3" fmla="*/ 0 w 4327557"/>
              <a:gd name="connsiteY3" fmla="*/ 1412340 h 1412340"/>
              <a:gd name="connsiteX4" fmla="*/ 0 w 4327557"/>
              <a:gd name="connsiteY4" fmla="*/ 1412340 h 141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7557" h="1412340">
                <a:moveTo>
                  <a:pt x="4327557" y="0"/>
                </a:moveTo>
                <a:lnTo>
                  <a:pt x="27161" y="1412340"/>
                </a:lnTo>
                <a:lnTo>
                  <a:pt x="27161" y="1412340"/>
                </a:lnTo>
                <a:lnTo>
                  <a:pt x="0" y="1412340"/>
                </a:lnTo>
                <a:lnTo>
                  <a:pt x="0" y="14123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362954" y="2190939"/>
            <a:ext cx="1367074" cy="3413156"/>
          </a:xfrm>
          <a:custGeom>
            <a:avLst/>
            <a:gdLst>
              <a:gd name="connsiteX0" fmla="*/ 0 w 1367074"/>
              <a:gd name="connsiteY0" fmla="*/ 0 h 3413156"/>
              <a:gd name="connsiteX1" fmla="*/ 1348967 w 1367074"/>
              <a:gd name="connsiteY1" fmla="*/ 3114392 h 3413156"/>
              <a:gd name="connsiteX2" fmla="*/ 1348967 w 1367074"/>
              <a:gd name="connsiteY2" fmla="*/ 3114392 h 3413156"/>
              <a:gd name="connsiteX3" fmla="*/ 1367074 w 1367074"/>
              <a:gd name="connsiteY3" fmla="*/ 3413156 h 341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7074" h="3413156">
                <a:moveTo>
                  <a:pt x="0" y="0"/>
                </a:moveTo>
                <a:lnTo>
                  <a:pt x="1348967" y="3114392"/>
                </a:lnTo>
                <a:lnTo>
                  <a:pt x="1348967" y="3114392"/>
                </a:lnTo>
                <a:lnTo>
                  <a:pt x="1367074" y="341315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423026" y="2218099"/>
            <a:ext cx="1466661" cy="3548958"/>
          </a:xfrm>
          <a:custGeom>
            <a:avLst/>
            <a:gdLst>
              <a:gd name="connsiteX0" fmla="*/ 0 w 1466661"/>
              <a:gd name="connsiteY0" fmla="*/ 0 h 3548958"/>
              <a:gd name="connsiteX1" fmla="*/ 1466661 w 1466661"/>
              <a:gd name="connsiteY1" fmla="*/ 3548958 h 3548958"/>
              <a:gd name="connsiteX2" fmla="*/ 1466661 w 1466661"/>
              <a:gd name="connsiteY2" fmla="*/ 3548958 h 3548958"/>
              <a:gd name="connsiteX3" fmla="*/ 1466661 w 1466661"/>
              <a:gd name="connsiteY3" fmla="*/ 3548958 h 354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6661" h="3548958">
                <a:moveTo>
                  <a:pt x="0" y="0"/>
                </a:moveTo>
                <a:lnTo>
                  <a:pt x="1466661" y="3548958"/>
                </a:lnTo>
                <a:lnTo>
                  <a:pt x="1466661" y="3548958"/>
                </a:lnTo>
                <a:lnTo>
                  <a:pt x="1466661" y="3548958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290527" y="2245259"/>
            <a:ext cx="1222218" cy="3223034"/>
          </a:xfrm>
          <a:custGeom>
            <a:avLst/>
            <a:gdLst>
              <a:gd name="connsiteX0" fmla="*/ 1222218 w 1222218"/>
              <a:gd name="connsiteY0" fmla="*/ 0 h 3223034"/>
              <a:gd name="connsiteX1" fmla="*/ 36214 w 1222218"/>
              <a:gd name="connsiteY1" fmla="*/ 3078179 h 3223034"/>
              <a:gd name="connsiteX2" fmla="*/ 36214 w 1222218"/>
              <a:gd name="connsiteY2" fmla="*/ 3078179 h 3223034"/>
              <a:gd name="connsiteX3" fmla="*/ 0 w 1222218"/>
              <a:gd name="connsiteY3" fmla="*/ 3223034 h 3223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218" h="3223034">
                <a:moveTo>
                  <a:pt x="1222218" y="0"/>
                </a:moveTo>
                <a:lnTo>
                  <a:pt x="36214" y="3078179"/>
                </a:lnTo>
                <a:lnTo>
                  <a:pt x="36214" y="3078179"/>
                </a:lnTo>
                <a:lnTo>
                  <a:pt x="0" y="322303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739897" y="3920150"/>
            <a:ext cx="1023042" cy="1439501"/>
          </a:xfrm>
          <a:custGeom>
            <a:avLst/>
            <a:gdLst>
              <a:gd name="connsiteX0" fmla="*/ 1023042 w 1023042"/>
              <a:gd name="connsiteY0" fmla="*/ 0 h 1439501"/>
              <a:gd name="connsiteX1" fmla="*/ 0 w 1023042"/>
              <a:gd name="connsiteY1" fmla="*/ 1439501 h 1439501"/>
              <a:gd name="connsiteX2" fmla="*/ 0 w 1023042"/>
              <a:gd name="connsiteY2" fmla="*/ 1439501 h 1439501"/>
              <a:gd name="connsiteX3" fmla="*/ 0 w 1023042"/>
              <a:gd name="connsiteY3" fmla="*/ 1439501 h 143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042" h="1439501">
                <a:moveTo>
                  <a:pt x="1023042" y="0"/>
                </a:moveTo>
                <a:lnTo>
                  <a:pt x="0" y="1439501"/>
                </a:lnTo>
                <a:lnTo>
                  <a:pt x="0" y="1439501"/>
                </a:lnTo>
                <a:lnTo>
                  <a:pt x="0" y="143950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 smtClean="0"/>
              <a:t>СПАСИБО </a:t>
            </a:r>
          </a:p>
          <a:p>
            <a:pPr algn="ctr">
              <a:buNone/>
            </a:pPr>
            <a:r>
              <a:rPr lang="ru-RU" sz="7200" b="1" i="1" dirty="0" smtClean="0"/>
              <a:t>ЗА</a:t>
            </a:r>
          </a:p>
          <a:p>
            <a:pPr algn="ctr">
              <a:buNone/>
            </a:pPr>
            <a:r>
              <a:rPr lang="ru-RU" sz="7200" b="1" i="1" dirty="0" smtClean="0"/>
              <a:t> ВНИМАНИЕ!</a:t>
            </a:r>
            <a:endParaRPr lang="ru-RU" sz="7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6034682"/>
          </a:xfrm>
        </p:spPr>
        <p:txBody>
          <a:bodyPr>
            <a:normAutofit/>
          </a:bodyPr>
          <a:lstStyle/>
          <a:p>
            <a:pPr algn="l"/>
            <a:r>
              <a:rPr lang="ru-RU" sz="4800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Арина </a:t>
            </a:r>
            <a:r>
              <a:rPr lang="ru-RU" sz="4800" b="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Радионовна</a:t>
            </a:r>
            <a:r>
              <a:rPr lang="ru-RU" sz="4800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няня поэта.</a:t>
            </a:r>
            <a: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просто няней, а большим другом стала для поэта простая женщина Арина Родионовна.</a:t>
            </a:r>
            <a:br>
              <a:rPr lang="ru-RU" sz="2000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Няня Арина так и сыпала пословицами, поговорками. Знала много, говорила складно. У неё будущий великий поэт получил первые уроки литературного мастерства.</a:t>
            </a:r>
            <a:r>
              <a:rPr lang="ru-RU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арина радионовн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60032" y="620688"/>
            <a:ext cx="3922069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200223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из самых узнаваемых произведений А.С. Пушкина – «У лукоморья».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(Лукоморье – излучина морского берега (от слов «лука» - «изгиб» и «море»)).</a:t>
            </a:r>
            <a:endParaRPr lang="ru-RU" sz="2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лукоморь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75656" y="2286000"/>
            <a:ext cx="648072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9087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Сказки А.С. Пушкина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сказки пушкина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879175"/>
            <a:ext cx="7200800" cy="5978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chemeClr val="accent4">
                    <a:lumMod val="50000"/>
                  </a:schemeClr>
                </a:solidFill>
              </a:rPr>
              <a:t>Угадайте сказку по картинке, расскажите сюжет.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780928"/>
            <a:ext cx="7499176" cy="352843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зр барин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3284984"/>
            <a:ext cx="4104456" cy="3283565"/>
          </a:xfrm>
        </p:spPr>
      </p:pic>
      <p:pic>
        <p:nvPicPr>
          <p:cNvPr id="4" name="Содержимое 3" descr="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116632"/>
            <a:ext cx="4365104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р до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3284984"/>
            <a:ext cx="4521267" cy="3456384"/>
          </a:xfrm>
        </p:spPr>
      </p:pic>
      <p:pic>
        <p:nvPicPr>
          <p:cNvPr id="5" name="Содержимое 3" descr="о поп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88640"/>
            <a:ext cx="4445964" cy="3316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678587452e296b62a42ef244d44c68b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39752" y="188639"/>
            <a:ext cx="4608512" cy="65286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299</TotalTime>
  <Words>74</Words>
  <Application>Microsoft Office PowerPoint</Application>
  <PresentationFormat>Экран (4:3)</PresentationFormat>
  <Paragraphs>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ПУТЕШЕСТВИЕ По сказкам А.С. ПУШКИНА </vt:lpstr>
      <vt:lpstr>Александр Сергеевич Пушкин 6 июня 1799 - 10 февраля 1837 г. (37 лет)</vt:lpstr>
      <vt:lpstr>Арина Радионовна – няня поэта. Не просто няней, а большим другом стала для поэта простая женщина Арина Родионовна. Няня Арина так и сыпала пословицами, поговорками. Знала много, говорила складно. У неё будущий великий поэт получил первые уроки литературного мастерства. </vt:lpstr>
      <vt:lpstr>Одно из самых узнаваемых произведений А.С. Пушкина – «У лукоморья». (Лукоморье – излучина морского берега (от слов «лука» - «изгиб» и «море»)).</vt:lpstr>
      <vt:lpstr>Сказки А.С. Пушкина</vt:lpstr>
      <vt:lpstr>Угадайте сказку по картинке, расскажите сюжет.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2023-06-05T10:55:07Z</dcterms:created>
  <dcterms:modified xsi:type="dcterms:W3CDTF">2023-06-07T11:22:29Z</dcterms:modified>
</cp:coreProperties>
</file>