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4" d="100"/>
          <a:sy n="34" d="100"/>
        </p:scale>
        <p:origin x="-108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7221" y="0"/>
            <a:ext cx="2824309" cy="68587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714375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105" y="0"/>
                </a:moveTo>
                <a:lnTo>
                  <a:pt x="0" y="503820"/>
                </a:lnTo>
                <a:lnTo>
                  <a:pt x="1245438" y="507238"/>
                </a:lnTo>
                <a:lnTo>
                  <a:pt x="1345692" y="507238"/>
                </a:lnTo>
                <a:lnTo>
                  <a:pt x="1350391" y="502538"/>
                </a:lnTo>
                <a:lnTo>
                  <a:pt x="1351915" y="500888"/>
                </a:lnTo>
                <a:lnTo>
                  <a:pt x="1353820" y="499363"/>
                </a:lnTo>
                <a:lnTo>
                  <a:pt x="1355344" y="497713"/>
                </a:lnTo>
                <a:lnTo>
                  <a:pt x="1584325" y="268859"/>
                </a:lnTo>
                <a:lnTo>
                  <a:pt x="1589611" y="261695"/>
                </a:lnTo>
                <a:lnTo>
                  <a:pt x="1591373" y="254508"/>
                </a:lnTo>
                <a:lnTo>
                  <a:pt x="1589611" y="247320"/>
                </a:lnTo>
                <a:lnTo>
                  <a:pt x="1584325" y="240157"/>
                </a:lnTo>
                <a:lnTo>
                  <a:pt x="1355344" y="11302"/>
                </a:lnTo>
                <a:lnTo>
                  <a:pt x="1350391" y="11302"/>
                </a:lnTo>
                <a:lnTo>
                  <a:pt x="1350391" y="6476"/>
                </a:lnTo>
                <a:lnTo>
                  <a:pt x="1345692" y="6476"/>
                </a:lnTo>
                <a:lnTo>
                  <a:pt x="1340993" y="1777"/>
                </a:lnTo>
                <a:lnTo>
                  <a:pt x="1245438" y="1777"/>
                </a:lnTo>
                <a:lnTo>
                  <a:pt x="105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0" name="bg object 20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45385" y="641261"/>
            <a:ext cx="8608060" cy="568071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27221" y="0"/>
            <a:ext cx="2824309" cy="6858760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0"/>
            <a:ext cx="182880" cy="6858000"/>
          </a:xfrm>
          <a:custGeom>
            <a:avLst/>
            <a:gdLst/>
            <a:ahLst/>
            <a:cxnLst/>
            <a:rect l="l" t="t" r="r" b="b"/>
            <a:pathLst>
              <a:path w="182880" h="6858000">
                <a:moveTo>
                  <a:pt x="182880" y="0"/>
                </a:moveTo>
                <a:lnTo>
                  <a:pt x="0" y="0"/>
                </a:lnTo>
                <a:lnTo>
                  <a:pt x="0" y="6858000"/>
                </a:lnTo>
                <a:lnTo>
                  <a:pt x="182880" y="6858000"/>
                </a:lnTo>
                <a:lnTo>
                  <a:pt x="182880" y="0"/>
                </a:lnTo>
                <a:close/>
              </a:path>
            </a:pathLst>
          </a:custGeom>
          <a:solidFill>
            <a:srgbClr val="766E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0" y="714375"/>
            <a:ext cx="1591945" cy="507365"/>
          </a:xfrm>
          <a:custGeom>
            <a:avLst/>
            <a:gdLst/>
            <a:ahLst/>
            <a:cxnLst/>
            <a:rect l="l" t="t" r="r" b="b"/>
            <a:pathLst>
              <a:path w="1591945" h="507365">
                <a:moveTo>
                  <a:pt x="105" y="0"/>
                </a:moveTo>
                <a:lnTo>
                  <a:pt x="0" y="503820"/>
                </a:lnTo>
                <a:lnTo>
                  <a:pt x="1245438" y="507238"/>
                </a:lnTo>
                <a:lnTo>
                  <a:pt x="1345692" y="507238"/>
                </a:lnTo>
                <a:lnTo>
                  <a:pt x="1350391" y="502538"/>
                </a:lnTo>
                <a:lnTo>
                  <a:pt x="1351915" y="500888"/>
                </a:lnTo>
                <a:lnTo>
                  <a:pt x="1353820" y="499363"/>
                </a:lnTo>
                <a:lnTo>
                  <a:pt x="1355344" y="497713"/>
                </a:lnTo>
                <a:lnTo>
                  <a:pt x="1584325" y="268859"/>
                </a:lnTo>
                <a:lnTo>
                  <a:pt x="1589611" y="261695"/>
                </a:lnTo>
                <a:lnTo>
                  <a:pt x="1591373" y="254508"/>
                </a:lnTo>
                <a:lnTo>
                  <a:pt x="1589611" y="247320"/>
                </a:lnTo>
                <a:lnTo>
                  <a:pt x="1584325" y="240157"/>
                </a:lnTo>
                <a:lnTo>
                  <a:pt x="1355344" y="11302"/>
                </a:lnTo>
                <a:lnTo>
                  <a:pt x="1350391" y="11302"/>
                </a:lnTo>
                <a:lnTo>
                  <a:pt x="1350391" y="6476"/>
                </a:lnTo>
                <a:lnTo>
                  <a:pt x="1345692" y="6476"/>
                </a:lnTo>
                <a:lnTo>
                  <a:pt x="1340993" y="1777"/>
                </a:lnTo>
                <a:lnTo>
                  <a:pt x="1245438" y="1777"/>
                </a:lnTo>
                <a:lnTo>
                  <a:pt x="105" y="0"/>
                </a:lnTo>
                <a:close/>
              </a:path>
            </a:pathLst>
          </a:custGeom>
          <a:solidFill>
            <a:srgbClr val="A42F0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36091" y="1309242"/>
            <a:ext cx="5222240" cy="7569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95883" y="1306829"/>
            <a:ext cx="6156959" cy="1489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Verdana"/>
                <a:cs typeface="Verdan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5/5/2023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39692" y="2153792"/>
            <a:ext cx="5312410" cy="20377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600" b="1" spc="-135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6600" b="1" spc="-15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6600" b="1" spc="-409" dirty="0">
                <a:solidFill>
                  <a:srgbClr val="6F2F9F"/>
                </a:solidFill>
                <a:latin typeface="Tahoma"/>
                <a:cs typeface="Tahoma"/>
              </a:rPr>
              <a:t>жизни</a:t>
            </a:r>
            <a:endParaRPr sz="6600">
              <a:latin typeface="Tahoma"/>
              <a:cs typeface="Tahoma"/>
            </a:endParaRPr>
          </a:p>
          <a:p>
            <a:pPr marL="196850">
              <a:lnSpc>
                <a:spcPct val="100000"/>
              </a:lnSpc>
            </a:pPr>
            <a:r>
              <a:rPr sz="6600" b="1" spc="-90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6600" b="1" spc="-9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6600" b="1" spc="-135" dirty="0">
                <a:solidFill>
                  <a:srgbClr val="D30000"/>
                </a:solidFill>
                <a:latin typeface="Tahoma"/>
                <a:cs typeface="Tahoma"/>
              </a:rPr>
              <a:t>Здоровье!</a:t>
            </a:r>
            <a:endParaRPr sz="66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729485" y="564007"/>
            <a:ext cx="3296285" cy="3821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ru-RU" sz="1200" spc="-35" dirty="0" smtClean="0"/>
              <a:t>ОГБПОУ «</a:t>
            </a:r>
            <a:r>
              <a:rPr lang="ru-RU" sz="1200" spc="-35" dirty="0" err="1" smtClean="0"/>
              <a:t>Рославльский</a:t>
            </a:r>
            <a:r>
              <a:rPr lang="ru-RU" sz="1200" spc="-35" dirty="0" smtClean="0"/>
              <a:t> медицинский техникум»</a:t>
            </a:r>
            <a:endParaRPr sz="1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7160" y="1271777"/>
            <a:ext cx="8375015" cy="5137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75" dirty="0">
                <a:solidFill>
                  <a:srgbClr val="C00000"/>
                </a:solidFill>
                <a:latin typeface="Tahoma"/>
                <a:cs typeface="Tahoma"/>
              </a:rPr>
              <a:t>СОВЕТЫ</a:t>
            </a:r>
            <a:r>
              <a:rPr sz="3200" b="1" spc="-5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25" dirty="0">
                <a:solidFill>
                  <a:srgbClr val="C00000"/>
                </a:solidFill>
                <a:latin typeface="Tahoma"/>
                <a:cs typeface="Tahoma"/>
              </a:rPr>
              <a:t>ПО</a:t>
            </a:r>
            <a:r>
              <a:rPr sz="3200" b="1" spc="-5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45" dirty="0">
                <a:solidFill>
                  <a:srgbClr val="C00000"/>
                </a:solidFill>
                <a:latin typeface="Tahoma"/>
                <a:cs typeface="Tahoma"/>
              </a:rPr>
              <a:t>ЗДОРОВОМУ</a:t>
            </a:r>
            <a:r>
              <a:rPr sz="3200" b="1" spc="-8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114" dirty="0">
                <a:solidFill>
                  <a:srgbClr val="C00000"/>
                </a:solidFill>
                <a:latin typeface="Tahoma"/>
                <a:cs typeface="Tahoma"/>
              </a:rPr>
              <a:t>ОБРАЗУ</a:t>
            </a:r>
            <a:r>
              <a:rPr sz="3200" b="1" spc="-7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305" dirty="0">
                <a:solidFill>
                  <a:srgbClr val="C00000"/>
                </a:solidFill>
                <a:latin typeface="Tahoma"/>
                <a:cs typeface="Tahoma"/>
              </a:rPr>
              <a:t>ЖИЗНИ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07160" y="1862454"/>
            <a:ext cx="6066155" cy="3500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300990">
              <a:lnSpc>
                <a:spcPct val="100000"/>
              </a:lnSpc>
              <a:spcBef>
                <a:spcPts val="100"/>
              </a:spcBef>
            </a:pPr>
            <a:r>
              <a:rPr sz="2000" b="1" spc="-155" dirty="0">
                <a:solidFill>
                  <a:srgbClr val="6F2F9F"/>
                </a:solidFill>
                <a:latin typeface="Tahoma"/>
                <a:cs typeface="Tahoma"/>
              </a:rPr>
              <a:t>1</a:t>
            </a:r>
            <a:r>
              <a:rPr sz="2000" b="1" spc="-3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000" b="1" spc="45" dirty="0">
                <a:solidFill>
                  <a:srgbClr val="6F2F9F"/>
                </a:solidFill>
                <a:latin typeface="Tahoma"/>
                <a:cs typeface="Tahoma"/>
              </a:rPr>
              <a:t>сове</a:t>
            </a:r>
            <a:r>
              <a:rPr sz="2000" b="1" spc="3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2000" spc="-355" dirty="0">
                <a:solidFill>
                  <a:srgbClr val="6F2F9F"/>
                </a:solidFill>
                <a:latin typeface="Verdana"/>
                <a:cs typeface="Verdana"/>
              </a:rPr>
              <a:t>:</a:t>
            </a:r>
            <a:r>
              <a:rPr sz="2000" spc="-180" dirty="0">
                <a:solidFill>
                  <a:srgbClr val="6F2F9F"/>
                </a:solidFill>
                <a:latin typeface="Verdana"/>
                <a:cs typeface="Verdana"/>
              </a:rPr>
              <a:t> </a:t>
            </a:r>
            <a:r>
              <a:rPr sz="2400" dirty="0">
                <a:latin typeface="Verdana"/>
                <a:cs typeface="Verdana"/>
              </a:rPr>
              <a:t>разг</a:t>
            </a:r>
            <a:r>
              <a:rPr sz="2400" spc="5" dirty="0">
                <a:latin typeface="Verdana"/>
                <a:cs typeface="Verdana"/>
              </a:rPr>
              <a:t>а</a:t>
            </a:r>
            <a:r>
              <a:rPr sz="2400" spc="-114" dirty="0">
                <a:latin typeface="Verdana"/>
                <a:cs typeface="Verdana"/>
              </a:rPr>
              <a:t>дыва</a:t>
            </a:r>
            <a:r>
              <a:rPr sz="2400" spc="-375" dirty="0">
                <a:latin typeface="Verdana"/>
                <a:cs typeface="Verdana"/>
              </a:rPr>
              <a:t>я</a:t>
            </a:r>
            <a:r>
              <a:rPr sz="2400" spc="-210" dirty="0">
                <a:latin typeface="Verdana"/>
                <a:cs typeface="Verdana"/>
              </a:rPr>
              <a:t> </a:t>
            </a:r>
            <a:r>
              <a:rPr sz="2400" spc="-40" dirty="0">
                <a:latin typeface="Verdana"/>
                <a:cs typeface="Verdana"/>
              </a:rPr>
              <a:t>к</a:t>
            </a:r>
            <a:r>
              <a:rPr sz="2400" spc="-50" dirty="0">
                <a:latin typeface="Verdana"/>
                <a:cs typeface="Verdana"/>
              </a:rPr>
              <a:t>р</a:t>
            </a:r>
            <a:r>
              <a:rPr sz="2400" spc="220" dirty="0">
                <a:latin typeface="Verdana"/>
                <a:cs typeface="Verdana"/>
              </a:rPr>
              <a:t>ос</a:t>
            </a:r>
            <a:r>
              <a:rPr sz="2400" spc="195" dirty="0">
                <a:latin typeface="Verdana"/>
                <a:cs typeface="Verdana"/>
              </a:rPr>
              <a:t>с</a:t>
            </a:r>
            <a:r>
              <a:rPr sz="2400" spc="-90" dirty="0">
                <a:latin typeface="Verdana"/>
                <a:cs typeface="Verdana"/>
              </a:rPr>
              <a:t>ворды,  </a:t>
            </a:r>
            <a:r>
              <a:rPr sz="2400" spc="-125" dirty="0">
                <a:latin typeface="Verdana"/>
                <a:cs typeface="Verdana"/>
              </a:rPr>
              <a:t>изуч</a:t>
            </a:r>
            <a:r>
              <a:rPr sz="2400" spc="-114" dirty="0">
                <a:latin typeface="Verdana"/>
                <a:cs typeface="Verdana"/>
              </a:rPr>
              <a:t>а</a:t>
            </a:r>
            <a:r>
              <a:rPr sz="2400" spc="-375" dirty="0">
                <a:latin typeface="Verdana"/>
                <a:cs typeface="Verdana"/>
              </a:rPr>
              <a:t>я</a:t>
            </a:r>
            <a:r>
              <a:rPr sz="2400" spc="-220" dirty="0">
                <a:latin typeface="Verdana"/>
                <a:cs typeface="Verdana"/>
              </a:rPr>
              <a:t> </a:t>
            </a:r>
            <a:r>
              <a:rPr sz="2400" spc="5" dirty="0">
                <a:latin typeface="Verdana"/>
                <a:cs typeface="Verdana"/>
              </a:rPr>
              <a:t>иностран</a:t>
            </a:r>
            <a:r>
              <a:rPr sz="2400" spc="15" dirty="0">
                <a:latin typeface="Verdana"/>
                <a:cs typeface="Verdana"/>
              </a:rPr>
              <a:t>н</a:t>
            </a:r>
            <a:r>
              <a:rPr sz="2400" spc="-85" dirty="0">
                <a:latin typeface="Verdana"/>
                <a:cs typeface="Verdana"/>
              </a:rPr>
              <a:t>ые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330" dirty="0">
                <a:latin typeface="Verdana"/>
                <a:cs typeface="Verdana"/>
              </a:rPr>
              <a:t>я</a:t>
            </a:r>
            <a:r>
              <a:rPr sz="2400" spc="-285" dirty="0">
                <a:latin typeface="Verdana"/>
                <a:cs typeface="Verdana"/>
              </a:rPr>
              <a:t>з</a:t>
            </a:r>
            <a:r>
              <a:rPr sz="2400" spc="-195" dirty="0">
                <a:latin typeface="Verdana"/>
                <a:cs typeface="Verdana"/>
              </a:rPr>
              <a:t>ык</a:t>
            </a:r>
            <a:r>
              <a:rPr sz="2400" spc="-190" dirty="0">
                <a:latin typeface="Verdana"/>
                <a:cs typeface="Verdana"/>
              </a:rPr>
              <a:t>и</a:t>
            </a:r>
            <a:r>
              <a:rPr sz="2400" spc="-210" dirty="0">
                <a:latin typeface="Verdana"/>
                <a:cs typeface="Verdana"/>
              </a:rPr>
              <a:t>,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80" dirty="0">
                <a:latin typeface="Verdana"/>
                <a:cs typeface="Verdana"/>
              </a:rPr>
              <a:t>произ</a:t>
            </a:r>
            <a:r>
              <a:rPr sz="2400" spc="-75" dirty="0">
                <a:latin typeface="Verdana"/>
                <a:cs typeface="Verdana"/>
              </a:rPr>
              <a:t>в</a:t>
            </a:r>
            <a:r>
              <a:rPr sz="2400" spc="-85" dirty="0">
                <a:latin typeface="Verdana"/>
                <a:cs typeface="Verdana"/>
              </a:rPr>
              <a:t>одя  </a:t>
            </a:r>
            <a:r>
              <a:rPr sz="2400" spc="-70" dirty="0">
                <a:latin typeface="Verdana"/>
                <a:cs typeface="Verdana"/>
              </a:rPr>
              <a:t>подсчет</a:t>
            </a:r>
            <a:r>
              <a:rPr sz="2400" spc="-90" dirty="0">
                <a:latin typeface="Verdana"/>
                <a:cs typeface="Verdana"/>
              </a:rPr>
              <a:t>ы</a:t>
            </a:r>
            <a:r>
              <a:rPr sz="2400" spc="-190" dirty="0">
                <a:latin typeface="Verdana"/>
                <a:cs typeface="Verdana"/>
              </a:rPr>
              <a:t> </a:t>
            </a:r>
            <a:r>
              <a:rPr sz="2400" spc="-305" dirty="0">
                <a:latin typeface="Verdana"/>
                <a:cs typeface="Verdana"/>
              </a:rPr>
              <a:t>в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55" dirty="0">
                <a:latin typeface="Verdana"/>
                <a:cs typeface="Verdana"/>
              </a:rPr>
              <a:t>уме</a:t>
            </a:r>
            <a:r>
              <a:rPr sz="2400" spc="35" dirty="0">
                <a:latin typeface="Verdana"/>
                <a:cs typeface="Verdana"/>
              </a:rPr>
              <a:t>,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dirty="0">
                <a:latin typeface="Verdana"/>
                <a:cs typeface="Verdana"/>
              </a:rPr>
              <a:t>трени</a:t>
            </a:r>
            <a:r>
              <a:rPr sz="2400" spc="-15" dirty="0">
                <a:latin typeface="Verdana"/>
                <a:cs typeface="Verdana"/>
              </a:rPr>
              <a:t>р</a:t>
            </a:r>
            <a:r>
              <a:rPr sz="2400" spc="130" dirty="0">
                <a:latin typeface="Verdana"/>
                <a:cs typeface="Verdana"/>
              </a:rPr>
              <a:t>уе</a:t>
            </a:r>
            <a:r>
              <a:rPr sz="2400" spc="160" dirty="0">
                <a:latin typeface="Verdana"/>
                <a:cs typeface="Verdana"/>
              </a:rPr>
              <a:t>м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65" dirty="0">
                <a:latin typeface="Verdana"/>
                <a:cs typeface="Verdana"/>
              </a:rPr>
              <a:t>головной  </a:t>
            </a:r>
            <a:r>
              <a:rPr sz="2400" spc="-35" dirty="0">
                <a:latin typeface="Verdana"/>
                <a:cs typeface="Verdana"/>
              </a:rPr>
              <a:t>мозг.</a:t>
            </a:r>
            <a:endParaRPr sz="2400">
              <a:latin typeface="Verdana"/>
              <a:cs typeface="Verdana"/>
            </a:endParaRPr>
          </a:p>
          <a:p>
            <a:pPr marL="12700" marR="43180">
              <a:lnSpc>
                <a:spcPct val="100000"/>
              </a:lnSpc>
              <a:spcBef>
                <a:spcPts val="1440"/>
              </a:spcBef>
            </a:pPr>
            <a:r>
              <a:rPr sz="2400" i="1" spc="-155" dirty="0">
                <a:latin typeface="Verdana"/>
                <a:cs typeface="Verdana"/>
              </a:rPr>
              <a:t>Та</a:t>
            </a:r>
            <a:r>
              <a:rPr sz="2400" i="1" spc="-145" dirty="0">
                <a:latin typeface="Verdana"/>
                <a:cs typeface="Verdana"/>
              </a:rPr>
              <a:t>к</a:t>
            </a:r>
            <a:r>
              <a:rPr sz="2400" i="1" spc="140" dirty="0">
                <a:latin typeface="Verdana"/>
                <a:cs typeface="Verdana"/>
              </a:rPr>
              <a:t>им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spc="75" dirty="0">
                <a:latin typeface="Verdana"/>
                <a:cs typeface="Verdana"/>
              </a:rPr>
              <a:t>образом,</a:t>
            </a:r>
            <a:r>
              <a:rPr sz="2400" i="1" spc="-175" dirty="0">
                <a:latin typeface="Verdana"/>
                <a:cs typeface="Verdana"/>
              </a:rPr>
              <a:t> </a:t>
            </a:r>
            <a:r>
              <a:rPr sz="2400" i="1" spc="-30" dirty="0">
                <a:latin typeface="Verdana"/>
                <a:cs typeface="Verdana"/>
              </a:rPr>
              <a:t>замедляе</a:t>
            </a:r>
            <a:r>
              <a:rPr sz="2400" i="1" spc="-20" dirty="0">
                <a:latin typeface="Verdana"/>
                <a:cs typeface="Verdana"/>
              </a:rPr>
              <a:t>т</a:t>
            </a:r>
            <a:r>
              <a:rPr sz="2400" i="1" spc="-10" dirty="0">
                <a:latin typeface="Verdana"/>
                <a:cs typeface="Verdana"/>
              </a:rPr>
              <a:t>ся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35" dirty="0">
                <a:latin typeface="Verdana"/>
                <a:cs typeface="Verdana"/>
              </a:rPr>
              <a:t>про</a:t>
            </a:r>
            <a:r>
              <a:rPr sz="2400" i="1" spc="30" dirty="0">
                <a:latin typeface="Verdana"/>
                <a:cs typeface="Verdana"/>
              </a:rPr>
              <a:t>ц</a:t>
            </a:r>
            <a:r>
              <a:rPr sz="2400" i="1" spc="210" dirty="0">
                <a:latin typeface="Verdana"/>
                <a:cs typeface="Verdana"/>
              </a:rPr>
              <a:t>есс  </a:t>
            </a:r>
            <a:r>
              <a:rPr sz="2400" i="1" spc="-70" dirty="0">
                <a:latin typeface="Verdana"/>
                <a:cs typeface="Verdana"/>
              </a:rPr>
              <a:t>воз</a:t>
            </a:r>
            <a:r>
              <a:rPr sz="2400" i="1" spc="-85" dirty="0">
                <a:latin typeface="Verdana"/>
                <a:cs typeface="Verdana"/>
              </a:rPr>
              <a:t>р</a:t>
            </a:r>
            <a:r>
              <a:rPr sz="2400" i="1" spc="40" dirty="0">
                <a:latin typeface="Verdana"/>
                <a:cs typeface="Verdana"/>
              </a:rPr>
              <a:t>астно</a:t>
            </a:r>
            <a:r>
              <a:rPr sz="2400" i="1" spc="50" dirty="0">
                <a:latin typeface="Verdana"/>
                <a:cs typeface="Verdana"/>
              </a:rPr>
              <a:t>й</a:t>
            </a:r>
            <a:r>
              <a:rPr sz="2400" i="1" spc="-204" dirty="0">
                <a:latin typeface="Verdana"/>
                <a:cs typeface="Verdana"/>
              </a:rPr>
              <a:t> </a:t>
            </a:r>
            <a:r>
              <a:rPr sz="2400" i="1" spc="-25" dirty="0">
                <a:latin typeface="Verdana"/>
                <a:cs typeface="Verdana"/>
              </a:rPr>
              <a:t>дег</a:t>
            </a:r>
            <a:r>
              <a:rPr sz="2400" i="1" spc="-40" dirty="0">
                <a:latin typeface="Verdana"/>
                <a:cs typeface="Verdana"/>
              </a:rPr>
              <a:t>р</a:t>
            </a:r>
            <a:r>
              <a:rPr sz="2400" i="1" spc="20" dirty="0">
                <a:latin typeface="Verdana"/>
                <a:cs typeface="Verdana"/>
              </a:rPr>
              <a:t>адаци</a:t>
            </a:r>
            <a:r>
              <a:rPr sz="2400" i="1" spc="25" dirty="0">
                <a:latin typeface="Verdana"/>
                <a:cs typeface="Verdana"/>
              </a:rPr>
              <a:t>и</a:t>
            </a:r>
            <a:r>
              <a:rPr sz="2400" i="1" spc="-204" dirty="0">
                <a:latin typeface="Verdana"/>
                <a:cs typeface="Verdana"/>
              </a:rPr>
              <a:t> </a:t>
            </a:r>
            <a:r>
              <a:rPr sz="2400" i="1" spc="100" dirty="0">
                <a:latin typeface="Verdana"/>
                <a:cs typeface="Verdana"/>
              </a:rPr>
              <a:t>у</a:t>
            </a:r>
            <a:r>
              <a:rPr sz="2400" i="1" spc="114" dirty="0">
                <a:latin typeface="Verdana"/>
                <a:cs typeface="Verdana"/>
              </a:rPr>
              <a:t>м</a:t>
            </a:r>
            <a:r>
              <a:rPr sz="2400" i="1" spc="-90" dirty="0">
                <a:latin typeface="Verdana"/>
                <a:cs typeface="Verdana"/>
              </a:rPr>
              <a:t>ственных</a:t>
            </a:r>
            <a:endParaRPr sz="24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  <a:spcBef>
                <a:spcPts val="5"/>
              </a:spcBef>
            </a:pPr>
            <a:r>
              <a:rPr sz="2400" i="1" spc="65" dirty="0">
                <a:latin typeface="Verdana"/>
                <a:cs typeface="Verdana"/>
              </a:rPr>
              <a:t>способностей,</a:t>
            </a:r>
            <a:r>
              <a:rPr sz="2400" i="1" spc="-165" dirty="0">
                <a:latin typeface="Verdana"/>
                <a:cs typeface="Verdana"/>
              </a:rPr>
              <a:t> </a:t>
            </a:r>
            <a:r>
              <a:rPr sz="2400" i="1" spc="-80" dirty="0">
                <a:latin typeface="Verdana"/>
                <a:cs typeface="Verdana"/>
              </a:rPr>
              <a:t>активизируется</a:t>
            </a:r>
            <a:r>
              <a:rPr sz="2400" i="1" spc="-165" dirty="0">
                <a:latin typeface="Verdana"/>
                <a:cs typeface="Verdana"/>
              </a:rPr>
              <a:t> </a:t>
            </a:r>
            <a:r>
              <a:rPr sz="2400" i="1" spc="90" dirty="0">
                <a:latin typeface="Verdana"/>
                <a:cs typeface="Verdana"/>
              </a:rPr>
              <a:t>работа </a:t>
            </a:r>
            <a:r>
              <a:rPr sz="2400" i="1" spc="-830" dirty="0">
                <a:latin typeface="Verdana"/>
                <a:cs typeface="Verdana"/>
              </a:rPr>
              <a:t> </a:t>
            </a:r>
            <a:r>
              <a:rPr sz="2400" i="1" spc="60" dirty="0">
                <a:latin typeface="Verdana"/>
                <a:cs typeface="Verdana"/>
              </a:rPr>
              <a:t>сердца, </a:t>
            </a:r>
            <a:r>
              <a:rPr sz="2400" i="1" spc="80" dirty="0">
                <a:latin typeface="Verdana"/>
                <a:cs typeface="Verdana"/>
              </a:rPr>
              <a:t>системы </a:t>
            </a:r>
            <a:r>
              <a:rPr sz="2400" i="1" spc="20" dirty="0">
                <a:latin typeface="Verdana"/>
                <a:cs typeface="Verdana"/>
              </a:rPr>
              <a:t>кровообращения </a:t>
            </a:r>
            <a:r>
              <a:rPr sz="2400" i="1" spc="-75" dirty="0">
                <a:latin typeface="Verdana"/>
                <a:cs typeface="Verdana"/>
              </a:rPr>
              <a:t>и </a:t>
            </a:r>
            <a:r>
              <a:rPr sz="2400" i="1" spc="-70" dirty="0">
                <a:latin typeface="Verdana"/>
                <a:cs typeface="Verdana"/>
              </a:rPr>
              <a:t> </a:t>
            </a:r>
            <a:r>
              <a:rPr sz="2400" i="1" spc="135" dirty="0">
                <a:latin typeface="Verdana"/>
                <a:cs typeface="Verdana"/>
              </a:rPr>
              <a:t>обмен</a:t>
            </a:r>
            <a:r>
              <a:rPr sz="2400" i="1" spc="-185" dirty="0">
                <a:latin typeface="Verdana"/>
                <a:cs typeface="Verdana"/>
              </a:rPr>
              <a:t> </a:t>
            </a:r>
            <a:r>
              <a:rPr sz="2400" i="1" spc="-30" dirty="0">
                <a:latin typeface="Verdana"/>
                <a:cs typeface="Verdana"/>
              </a:rPr>
              <a:t>веществ.</a:t>
            </a:r>
            <a:endParaRPr sz="240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316089" y="1934717"/>
            <a:ext cx="4493768" cy="3404870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464007" y="407873"/>
            <a:ext cx="28651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30" dirty="0">
                <a:solidFill>
                  <a:srgbClr val="6F2F9F"/>
                </a:solidFill>
                <a:latin typeface="Tahoma"/>
                <a:cs typeface="Tahoma"/>
              </a:rPr>
              <a:t>С</a:t>
            </a:r>
            <a:r>
              <a:rPr sz="1800" b="1" spc="9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ил</a:t>
            </a:r>
            <a:r>
              <a:rPr sz="1800" b="1" spc="-125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1800" b="1" spc="-7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14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1800" b="1" spc="-11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4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4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35" dirty="0">
                <a:solidFill>
                  <a:srgbClr val="D30000"/>
                </a:solidFill>
                <a:latin typeface="Tahoma"/>
                <a:cs typeface="Tahoma"/>
              </a:rPr>
              <a:t>Здоро</a:t>
            </a:r>
            <a:r>
              <a:rPr sz="1800" b="1" spc="-40" dirty="0">
                <a:solidFill>
                  <a:srgbClr val="D30000"/>
                </a:solidFill>
                <a:latin typeface="Tahoma"/>
                <a:cs typeface="Tahoma"/>
              </a:rPr>
              <a:t>в</a:t>
            </a:r>
            <a:r>
              <a:rPr sz="1800" b="1" spc="-130" dirty="0">
                <a:solidFill>
                  <a:srgbClr val="D30000"/>
                </a:solidFill>
                <a:latin typeface="Tahoma"/>
                <a:cs typeface="Tahoma"/>
              </a:rPr>
              <a:t>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32231" y="438403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84631" y="1193749"/>
            <a:ext cx="73279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spc="-155" dirty="0">
                <a:solidFill>
                  <a:srgbClr val="C00000"/>
                </a:solidFill>
                <a:latin typeface="Tahoma"/>
                <a:cs typeface="Tahoma"/>
              </a:rPr>
              <a:t>СОВЕТЫ</a:t>
            </a:r>
            <a:r>
              <a:rPr sz="2800" b="1" spc="-5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800" b="1" spc="-25" dirty="0">
                <a:solidFill>
                  <a:srgbClr val="C00000"/>
                </a:solidFill>
                <a:latin typeface="Tahoma"/>
                <a:cs typeface="Tahoma"/>
              </a:rPr>
              <a:t>ПО</a:t>
            </a:r>
            <a:r>
              <a:rPr sz="2800" b="1" spc="-5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800" b="1" spc="-40" dirty="0">
                <a:solidFill>
                  <a:srgbClr val="C00000"/>
                </a:solidFill>
                <a:latin typeface="Tahoma"/>
                <a:cs typeface="Tahoma"/>
              </a:rPr>
              <a:t>ЗДОРОВОМУ</a:t>
            </a:r>
            <a:r>
              <a:rPr sz="2800" b="1" spc="-2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800" b="1" spc="-110" dirty="0">
                <a:solidFill>
                  <a:srgbClr val="C00000"/>
                </a:solidFill>
                <a:latin typeface="Tahoma"/>
                <a:cs typeface="Tahoma"/>
              </a:rPr>
              <a:t>ОБРАЗУ</a:t>
            </a:r>
            <a:r>
              <a:rPr sz="2800" b="1" spc="-2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800" b="1" spc="-275" dirty="0">
                <a:solidFill>
                  <a:srgbClr val="C00000"/>
                </a:solidFill>
                <a:latin typeface="Tahoma"/>
                <a:cs typeface="Tahoma"/>
              </a:rPr>
              <a:t>ЖИЗНИ</a:t>
            </a:r>
            <a:endParaRPr sz="28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6601" y="3766527"/>
            <a:ext cx="3754374" cy="2127504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923950" y="1718564"/>
            <a:ext cx="10716895" cy="380428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120014" algn="just">
              <a:lnSpc>
                <a:spcPct val="100000"/>
              </a:lnSpc>
              <a:spcBef>
                <a:spcPts val="100"/>
              </a:spcBef>
            </a:pPr>
            <a:r>
              <a:rPr sz="1800" b="1" spc="-275" dirty="0">
                <a:solidFill>
                  <a:srgbClr val="6F2F9F"/>
                </a:solidFill>
                <a:latin typeface="Verdana"/>
                <a:cs typeface="Verdana"/>
              </a:rPr>
              <a:t>2</a:t>
            </a:r>
            <a:r>
              <a:rPr sz="1800" b="1" spc="-270" dirty="0">
                <a:solidFill>
                  <a:srgbClr val="6F2F9F"/>
                </a:solidFill>
                <a:latin typeface="Verdana"/>
                <a:cs typeface="Verdana"/>
              </a:rPr>
              <a:t> </a:t>
            </a:r>
            <a:r>
              <a:rPr sz="1800" b="1" spc="-20" dirty="0">
                <a:solidFill>
                  <a:srgbClr val="6F2F9F"/>
                </a:solidFill>
                <a:latin typeface="Tahoma"/>
                <a:cs typeface="Tahoma"/>
              </a:rPr>
              <a:t>совет</a:t>
            </a:r>
            <a:r>
              <a:rPr sz="1800" spc="-20" dirty="0">
                <a:latin typeface="Verdana"/>
                <a:cs typeface="Verdana"/>
              </a:rPr>
              <a:t>: </a:t>
            </a:r>
            <a:r>
              <a:rPr sz="2400" spc="40" dirty="0">
                <a:latin typeface="Verdana"/>
                <a:cs typeface="Verdana"/>
              </a:rPr>
              <a:t>работа, </a:t>
            </a:r>
            <a:r>
              <a:rPr sz="2400" spc="-85" dirty="0">
                <a:latin typeface="Verdana"/>
                <a:cs typeface="Verdana"/>
              </a:rPr>
              <a:t>трудовая </a:t>
            </a:r>
            <a:r>
              <a:rPr sz="2400" spc="-90" dirty="0">
                <a:latin typeface="Verdana"/>
                <a:cs typeface="Verdana"/>
              </a:rPr>
              <a:t>деятельность </a:t>
            </a:r>
            <a:r>
              <a:rPr sz="2400" spc="-330" dirty="0">
                <a:latin typeface="Verdana"/>
                <a:cs typeface="Verdana"/>
              </a:rPr>
              <a:t>– </a:t>
            </a:r>
            <a:r>
              <a:rPr sz="2400" spc="-105" dirty="0">
                <a:latin typeface="Verdana"/>
                <a:cs typeface="Verdana"/>
              </a:rPr>
              <a:t>важный </a:t>
            </a:r>
            <a:r>
              <a:rPr sz="2400" spc="50" dirty="0">
                <a:latin typeface="Verdana"/>
                <a:cs typeface="Verdana"/>
              </a:rPr>
              <a:t>элемент </a:t>
            </a:r>
            <a:r>
              <a:rPr sz="2400" spc="-30" dirty="0">
                <a:latin typeface="Verdana"/>
                <a:cs typeface="Verdana"/>
              </a:rPr>
              <a:t>здорового </a:t>
            </a:r>
            <a:r>
              <a:rPr sz="2400" spc="-25" dirty="0">
                <a:latin typeface="Verdana"/>
                <a:cs typeface="Verdana"/>
              </a:rPr>
              <a:t> </a:t>
            </a:r>
            <a:r>
              <a:rPr sz="2400" spc="90" dirty="0">
                <a:latin typeface="Verdana"/>
                <a:cs typeface="Verdana"/>
              </a:rPr>
              <a:t>образа</a:t>
            </a:r>
            <a:r>
              <a:rPr sz="2400" spc="-65" dirty="0">
                <a:latin typeface="Verdana"/>
                <a:cs typeface="Verdana"/>
              </a:rPr>
              <a:t> </a:t>
            </a:r>
            <a:r>
              <a:rPr sz="2400" spc="-80" dirty="0">
                <a:latin typeface="Verdana"/>
                <a:cs typeface="Verdana"/>
              </a:rPr>
              <a:t>ж</a:t>
            </a:r>
            <a:r>
              <a:rPr sz="2400" spc="-120" dirty="0">
                <a:latin typeface="Verdana"/>
                <a:cs typeface="Verdana"/>
              </a:rPr>
              <a:t>изн</a:t>
            </a:r>
            <a:r>
              <a:rPr sz="2400" spc="-114" dirty="0">
                <a:latin typeface="Verdana"/>
                <a:cs typeface="Verdana"/>
              </a:rPr>
              <a:t>и</a:t>
            </a:r>
            <a:r>
              <a:rPr sz="2400" spc="-210" dirty="0">
                <a:latin typeface="Verdana"/>
                <a:cs typeface="Verdana"/>
              </a:rPr>
              <a:t>.</a:t>
            </a:r>
            <a:r>
              <a:rPr sz="2400" spc="-85" dirty="0">
                <a:latin typeface="Verdana"/>
                <a:cs typeface="Verdana"/>
              </a:rPr>
              <a:t> </a:t>
            </a:r>
            <a:r>
              <a:rPr sz="2400" spc="10" dirty="0">
                <a:latin typeface="Verdana"/>
                <a:cs typeface="Verdana"/>
              </a:rPr>
              <a:t>Н</a:t>
            </a:r>
            <a:r>
              <a:rPr sz="2400" spc="20" dirty="0">
                <a:latin typeface="Verdana"/>
                <a:cs typeface="Verdana"/>
              </a:rPr>
              <a:t>а</a:t>
            </a:r>
            <a:r>
              <a:rPr sz="2400" spc="-75" dirty="0">
                <a:latin typeface="Verdana"/>
                <a:cs typeface="Verdana"/>
              </a:rPr>
              <a:t>й</a:t>
            </a:r>
            <a:r>
              <a:rPr sz="2400" spc="-60" dirty="0">
                <a:latin typeface="Verdana"/>
                <a:cs typeface="Verdana"/>
              </a:rPr>
              <a:t>дите </a:t>
            </a:r>
            <a:r>
              <a:rPr sz="2400" spc="-50" dirty="0">
                <a:latin typeface="Verdana"/>
                <a:cs typeface="Verdana"/>
              </a:rPr>
              <a:t>подходящу</a:t>
            </a:r>
            <a:r>
              <a:rPr sz="2400" spc="-60" dirty="0">
                <a:latin typeface="Verdana"/>
                <a:cs typeface="Verdana"/>
              </a:rPr>
              <a:t>ю </a:t>
            </a:r>
            <a:r>
              <a:rPr sz="2400" spc="-195" dirty="0">
                <a:latin typeface="Verdana"/>
                <a:cs typeface="Verdana"/>
              </a:rPr>
              <a:t>для</a:t>
            </a:r>
            <a:r>
              <a:rPr sz="2400" spc="-65" dirty="0">
                <a:latin typeface="Verdana"/>
                <a:cs typeface="Verdana"/>
              </a:rPr>
              <a:t> </a:t>
            </a:r>
            <a:r>
              <a:rPr sz="2400" spc="170" dirty="0">
                <a:latin typeface="Verdana"/>
                <a:cs typeface="Verdana"/>
              </a:rPr>
              <a:t>себ</a:t>
            </a:r>
            <a:r>
              <a:rPr sz="2400" spc="-375" dirty="0">
                <a:latin typeface="Verdana"/>
                <a:cs typeface="Verdana"/>
              </a:rPr>
              <a:t>я</a:t>
            </a:r>
            <a:r>
              <a:rPr sz="2400" spc="-65" dirty="0">
                <a:latin typeface="Verdana"/>
                <a:cs typeface="Verdana"/>
              </a:rPr>
              <a:t> </a:t>
            </a:r>
            <a:r>
              <a:rPr sz="2400" spc="120" dirty="0">
                <a:latin typeface="Verdana"/>
                <a:cs typeface="Verdana"/>
              </a:rPr>
              <a:t>р</a:t>
            </a:r>
            <a:r>
              <a:rPr sz="2400" spc="155" dirty="0">
                <a:latin typeface="Verdana"/>
                <a:cs typeface="Verdana"/>
              </a:rPr>
              <a:t>а</a:t>
            </a:r>
            <a:r>
              <a:rPr sz="2400" spc="165" dirty="0">
                <a:latin typeface="Verdana"/>
                <a:cs typeface="Verdana"/>
              </a:rPr>
              <a:t>б</a:t>
            </a:r>
            <a:r>
              <a:rPr sz="2400" spc="-95" dirty="0">
                <a:latin typeface="Verdana"/>
                <a:cs typeface="Verdana"/>
              </a:rPr>
              <a:t>от</a:t>
            </a:r>
            <a:r>
              <a:rPr sz="2400" spc="-90" dirty="0">
                <a:latin typeface="Verdana"/>
                <a:cs typeface="Verdana"/>
              </a:rPr>
              <a:t>у</a:t>
            </a:r>
            <a:r>
              <a:rPr sz="2400" spc="-210" dirty="0">
                <a:latin typeface="Verdana"/>
                <a:cs typeface="Verdana"/>
              </a:rPr>
              <a:t>,</a:t>
            </a:r>
            <a:r>
              <a:rPr sz="2400" spc="-95" dirty="0">
                <a:latin typeface="Verdana"/>
                <a:cs typeface="Verdana"/>
              </a:rPr>
              <a:t> </a:t>
            </a:r>
            <a:r>
              <a:rPr sz="2400" spc="45" dirty="0">
                <a:latin typeface="Verdana"/>
                <a:cs typeface="Verdana"/>
              </a:rPr>
              <a:t>де</a:t>
            </a:r>
            <a:r>
              <a:rPr sz="2400" spc="-165" dirty="0">
                <a:latin typeface="Verdana"/>
                <a:cs typeface="Verdana"/>
              </a:rPr>
              <a:t>яте</a:t>
            </a:r>
            <a:r>
              <a:rPr sz="2400" spc="-180" dirty="0">
                <a:latin typeface="Verdana"/>
                <a:cs typeface="Verdana"/>
              </a:rPr>
              <a:t>л</a:t>
            </a:r>
            <a:r>
              <a:rPr sz="2400" spc="-55" dirty="0">
                <a:latin typeface="Verdana"/>
                <a:cs typeface="Verdana"/>
              </a:rPr>
              <a:t>ьност</a:t>
            </a:r>
            <a:r>
              <a:rPr sz="2400" spc="-225" dirty="0">
                <a:latin typeface="Verdana"/>
                <a:cs typeface="Verdana"/>
              </a:rPr>
              <a:t>ь</a:t>
            </a:r>
            <a:r>
              <a:rPr sz="2400" spc="-204" dirty="0">
                <a:latin typeface="Verdana"/>
                <a:cs typeface="Verdana"/>
              </a:rPr>
              <a:t>,  </a:t>
            </a:r>
            <a:r>
              <a:rPr sz="2400" spc="-45" dirty="0">
                <a:latin typeface="Verdana"/>
                <a:cs typeface="Verdana"/>
              </a:rPr>
              <a:t>которая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spc="-40" dirty="0">
                <a:latin typeface="Verdana"/>
                <a:cs typeface="Verdana"/>
              </a:rPr>
              <a:t>будет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105" dirty="0">
                <a:latin typeface="Verdana"/>
                <a:cs typeface="Verdana"/>
              </a:rPr>
              <a:t>ва</a:t>
            </a:r>
            <a:r>
              <a:rPr sz="2400" spc="120" dirty="0">
                <a:latin typeface="Verdana"/>
                <a:cs typeface="Verdana"/>
              </a:rPr>
              <a:t>м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305" dirty="0">
                <a:latin typeface="Verdana"/>
                <a:cs typeface="Verdana"/>
              </a:rPr>
              <a:t>в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15" dirty="0">
                <a:latin typeface="Verdana"/>
                <a:cs typeface="Verdana"/>
              </a:rPr>
              <a:t>радость</a:t>
            </a:r>
            <a:r>
              <a:rPr sz="2400" spc="-210" dirty="0">
                <a:latin typeface="Verdana"/>
                <a:cs typeface="Verdana"/>
              </a:rPr>
              <a:t>.</a:t>
            </a:r>
            <a:endParaRPr sz="2400">
              <a:latin typeface="Verdana"/>
              <a:cs typeface="Verdana"/>
            </a:endParaRPr>
          </a:p>
          <a:p>
            <a:pPr marL="12700" algn="just">
              <a:lnSpc>
                <a:spcPct val="100000"/>
              </a:lnSpc>
            </a:pPr>
            <a:r>
              <a:rPr sz="2400" spc="-90" dirty="0">
                <a:latin typeface="Verdana"/>
                <a:cs typeface="Verdana"/>
              </a:rPr>
              <a:t>Как</a:t>
            </a:r>
            <a:r>
              <a:rPr sz="2400" spc="-210" dirty="0">
                <a:latin typeface="Verdana"/>
                <a:cs typeface="Verdana"/>
              </a:rPr>
              <a:t> </a:t>
            </a:r>
            <a:r>
              <a:rPr sz="2400" spc="-70" dirty="0">
                <a:latin typeface="Verdana"/>
                <a:cs typeface="Verdana"/>
              </a:rPr>
              <a:t>утверждают</a:t>
            </a:r>
            <a:r>
              <a:rPr sz="2400" spc="-150" dirty="0">
                <a:latin typeface="Verdana"/>
                <a:cs typeface="Verdana"/>
              </a:rPr>
              <a:t> </a:t>
            </a:r>
            <a:r>
              <a:rPr sz="2400" spc="-125" dirty="0">
                <a:latin typeface="Verdana"/>
                <a:cs typeface="Verdana"/>
              </a:rPr>
              <a:t>ученые,</a:t>
            </a:r>
            <a:r>
              <a:rPr sz="2400" spc="-170" dirty="0">
                <a:latin typeface="Verdana"/>
                <a:cs typeface="Verdana"/>
              </a:rPr>
              <a:t> </a:t>
            </a:r>
            <a:r>
              <a:rPr sz="2400" spc="20" dirty="0">
                <a:latin typeface="Verdana"/>
                <a:cs typeface="Verdana"/>
              </a:rPr>
              <a:t>это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50" dirty="0">
                <a:latin typeface="Verdana"/>
                <a:cs typeface="Verdana"/>
              </a:rPr>
              <a:t>поможет</a:t>
            </a:r>
            <a:r>
              <a:rPr sz="2400" spc="-160" dirty="0">
                <a:latin typeface="Verdana"/>
                <a:cs typeface="Verdana"/>
              </a:rPr>
              <a:t> </a:t>
            </a:r>
            <a:r>
              <a:rPr sz="2400" spc="-204" dirty="0">
                <a:latin typeface="Verdana"/>
                <a:cs typeface="Verdana"/>
              </a:rPr>
              <a:t>выглядеть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spc="50" dirty="0">
                <a:latin typeface="Verdana"/>
                <a:cs typeface="Verdana"/>
              </a:rPr>
              <a:t>моложе.</a:t>
            </a:r>
            <a:endParaRPr sz="2400">
              <a:latin typeface="Verdana"/>
              <a:cs typeface="Verdana"/>
            </a:endParaRPr>
          </a:p>
          <a:p>
            <a:pPr>
              <a:lnSpc>
                <a:spcPct val="100000"/>
              </a:lnSpc>
            </a:pPr>
            <a:endParaRPr sz="3150">
              <a:latin typeface="Verdana"/>
              <a:cs typeface="Verdana"/>
            </a:endParaRPr>
          </a:p>
          <a:p>
            <a:pPr marL="5626735" marR="5080" indent="10160" algn="just">
              <a:lnSpc>
                <a:spcPct val="100000"/>
              </a:lnSpc>
              <a:spcBef>
                <a:spcPts val="5"/>
              </a:spcBef>
            </a:pPr>
            <a:r>
              <a:rPr sz="1800" b="1" spc="-140" dirty="0">
                <a:solidFill>
                  <a:srgbClr val="6F2F9F"/>
                </a:solidFill>
                <a:latin typeface="Tahoma"/>
                <a:cs typeface="Tahoma"/>
              </a:rPr>
              <a:t>3</a:t>
            </a: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35" dirty="0">
                <a:solidFill>
                  <a:srgbClr val="6F2F9F"/>
                </a:solidFill>
                <a:latin typeface="Tahoma"/>
                <a:cs typeface="Tahoma"/>
              </a:rPr>
              <a:t>совет</a:t>
            </a:r>
            <a:r>
              <a:rPr sz="1800" spc="-320" dirty="0">
                <a:latin typeface="Verdana"/>
                <a:cs typeface="Verdana"/>
              </a:rPr>
              <a:t>: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2400" spc="10" dirty="0">
                <a:latin typeface="Verdana"/>
                <a:cs typeface="Verdana"/>
              </a:rPr>
              <a:t>н</a:t>
            </a:r>
            <a:r>
              <a:rPr sz="2400" spc="15" dirty="0">
                <a:latin typeface="Verdana"/>
                <a:cs typeface="Verdana"/>
              </a:rPr>
              <a:t>е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20" dirty="0">
                <a:latin typeface="Verdana"/>
                <a:cs typeface="Verdana"/>
              </a:rPr>
              <a:t>ешьте</a:t>
            </a:r>
            <a:r>
              <a:rPr sz="2400" spc="-165" dirty="0">
                <a:latin typeface="Verdana"/>
                <a:cs typeface="Verdana"/>
              </a:rPr>
              <a:t> </a:t>
            </a:r>
            <a:r>
              <a:rPr sz="2400" spc="45" dirty="0">
                <a:latin typeface="Verdana"/>
                <a:cs typeface="Verdana"/>
              </a:rPr>
              <a:t>сли</a:t>
            </a:r>
            <a:r>
              <a:rPr sz="2400" spc="60" dirty="0">
                <a:latin typeface="Verdana"/>
                <a:cs typeface="Verdana"/>
              </a:rPr>
              <a:t>ш</a:t>
            </a:r>
            <a:r>
              <a:rPr sz="2400" spc="110" dirty="0">
                <a:latin typeface="Verdana"/>
                <a:cs typeface="Verdana"/>
              </a:rPr>
              <a:t>ком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60" dirty="0">
                <a:latin typeface="Verdana"/>
                <a:cs typeface="Verdana"/>
              </a:rPr>
              <a:t>много</a:t>
            </a:r>
            <a:r>
              <a:rPr sz="1800" spc="-155" dirty="0">
                <a:latin typeface="Verdana"/>
                <a:cs typeface="Verdana"/>
              </a:rPr>
              <a:t>.  </a:t>
            </a:r>
            <a:r>
              <a:rPr sz="2400" spc="35" dirty="0">
                <a:latin typeface="Verdana"/>
                <a:cs typeface="Verdana"/>
              </a:rPr>
              <a:t>Это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spc="145" dirty="0">
                <a:latin typeface="Verdana"/>
                <a:cs typeface="Verdana"/>
              </a:rPr>
              <a:t>спо</a:t>
            </a:r>
            <a:r>
              <a:rPr sz="2400" spc="114" dirty="0">
                <a:latin typeface="Verdana"/>
                <a:cs typeface="Verdana"/>
              </a:rPr>
              <a:t>с</a:t>
            </a:r>
            <a:r>
              <a:rPr sz="2400" spc="-45" dirty="0">
                <a:latin typeface="Verdana"/>
                <a:cs typeface="Verdana"/>
              </a:rPr>
              <a:t>обствует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90" dirty="0">
                <a:latin typeface="Verdana"/>
                <a:cs typeface="Verdana"/>
              </a:rPr>
              <a:t>п</a:t>
            </a:r>
            <a:r>
              <a:rPr sz="2400" spc="60" dirty="0">
                <a:latin typeface="Verdana"/>
                <a:cs typeface="Verdana"/>
              </a:rPr>
              <a:t>одде</a:t>
            </a:r>
            <a:r>
              <a:rPr sz="2400" spc="45" dirty="0">
                <a:latin typeface="Verdana"/>
                <a:cs typeface="Verdana"/>
              </a:rPr>
              <a:t>р</a:t>
            </a:r>
            <a:r>
              <a:rPr sz="2400" spc="-10" dirty="0">
                <a:latin typeface="Verdana"/>
                <a:cs typeface="Verdana"/>
              </a:rPr>
              <a:t>жанию  </a:t>
            </a:r>
            <a:r>
              <a:rPr sz="2400" spc="-135" dirty="0">
                <a:latin typeface="Verdana"/>
                <a:cs typeface="Verdana"/>
              </a:rPr>
              <a:t>актив</a:t>
            </a:r>
            <a:r>
              <a:rPr sz="2400" spc="-15" dirty="0">
                <a:latin typeface="Verdana"/>
                <a:cs typeface="Verdana"/>
              </a:rPr>
              <a:t>ност</a:t>
            </a:r>
            <a:r>
              <a:rPr sz="2400" spc="-10" dirty="0">
                <a:latin typeface="Verdana"/>
                <a:cs typeface="Verdana"/>
              </a:rPr>
              <a:t>и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spc="-120" dirty="0">
                <a:latin typeface="Verdana"/>
                <a:cs typeface="Verdana"/>
              </a:rPr>
              <a:t>клеток,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spc="-175" dirty="0">
                <a:latin typeface="Verdana"/>
                <a:cs typeface="Verdana"/>
              </a:rPr>
              <a:t>и</a:t>
            </a:r>
            <a:r>
              <a:rPr sz="2400" spc="-160" dirty="0">
                <a:latin typeface="Verdana"/>
                <a:cs typeface="Verdana"/>
              </a:rPr>
              <a:t>х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125" dirty="0">
                <a:latin typeface="Verdana"/>
                <a:cs typeface="Verdana"/>
              </a:rPr>
              <a:t>р</a:t>
            </a:r>
            <a:r>
              <a:rPr sz="2400" spc="-30" dirty="0">
                <a:latin typeface="Verdana"/>
                <a:cs typeface="Verdana"/>
              </a:rPr>
              <a:t>а</a:t>
            </a:r>
            <a:r>
              <a:rPr sz="2400" spc="-20" dirty="0">
                <a:latin typeface="Verdana"/>
                <a:cs typeface="Verdana"/>
              </a:rPr>
              <a:t>з</a:t>
            </a:r>
            <a:r>
              <a:rPr sz="2400" spc="-55" dirty="0">
                <a:latin typeface="Verdana"/>
                <a:cs typeface="Verdana"/>
              </a:rPr>
              <a:t>г</a:t>
            </a:r>
            <a:r>
              <a:rPr sz="2400" spc="-85" dirty="0">
                <a:latin typeface="Verdana"/>
                <a:cs typeface="Verdana"/>
              </a:rPr>
              <a:t>р</a:t>
            </a:r>
            <a:r>
              <a:rPr sz="2400" spc="-140" dirty="0">
                <a:latin typeface="Verdana"/>
                <a:cs typeface="Verdana"/>
              </a:rPr>
              <a:t>узке.</a:t>
            </a:r>
            <a:endParaRPr sz="2400">
              <a:latin typeface="Verdana"/>
              <a:cs typeface="Verdana"/>
            </a:endParaRPr>
          </a:p>
          <a:p>
            <a:pPr marR="8255" algn="r">
              <a:lnSpc>
                <a:spcPct val="100000"/>
              </a:lnSpc>
            </a:pPr>
            <a:r>
              <a:rPr sz="2400" spc="-475" dirty="0">
                <a:latin typeface="Verdana"/>
                <a:cs typeface="Verdana"/>
              </a:rPr>
              <a:t>Т</a:t>
            </a:r>
            <a:r>
              <a:rPr sz="2400" spc="5" dirty="0">
                <a:latin typeface="Verdana"/>
                <a:cs typeface="Verdana"/>
              </a:rPr>
              <a:t>акж</a:t>
            </a:r>
            <a:r>
              <a:rPr sz="2400" spc="10" dirty="0">
                <a:latin typeface="Verdana"/>
                <a:cs typeface="Verdana"/>
              </a:rPr>
              <a:t>е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10" dirty="0">
                <a:latin typeface="Verdana"/>
                <a:cs typeface="Verdana"/>
              </a:rPr>
              <a:t>н</a:t>
            </a:r>
            <a:r>
              <a:rPr sz="2400" spc="15" dirty="0">
                <a:latin typeface="Verdana"/>
                <a:cs typeface="Verdana"/>
              </a:rPr>
              <a:t>е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spc="-15" dirty="0">
                <a:latin typeface="Verdana"/>
                <a:cs typeface="Verdana"/>
              </a:rPr>
              <a:t>следует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70" dirty="0">
                <a:latin typeface="Verdana"/>
                <a:cs typeface="Verdana"/>
              </a:rPr>
              <a:t>вп</a:t>
            </a:r>
            <a:r>
              <a:rPr sz="2400" spc="-65" dirty="0">
                <a:latin typeface="Verdana"/>
                <a:cs typeface="Verdana"/>
              </a:rPr>
              <a:t>а</a:t>
            </a:r>
            <a:r>
              <a:rPr sz="2400" spc="-45" dirty="0">
                <a:latin typeface="Verdana"/>
                <a:cs typeface="Verdana"/>
              </a:rPr>
              <a:t>да</a:t>
            </a:r>
            <a:r>
              <a:rPr sz="2400" spc="-30" dirty="0">
                <a:latin typeface="Verdana"/>
                <a:cs typeface="Verdana"/>
              </a:rPr>
              <a:t>т</a:t>
            </a:r>
            <a:r>
              <a:rPr sz="2400" spc="-240" dirty="0">
                <a:latin typeface="Verdana"/>
                <a:cs typeface="Verdana"/>
              </a:rPr>
              <a:t>ь</a:t>
            </a:r>
            <a:r>
              <a:rPr sz="2400" spc="-215" dirty="0">
                <a:latin typeface="Verdana"/>
                <a:cs typeface="Verdana"/>
              </a:rPr>
              <a:t> </a:t>
            </a:r>
            <a:r>
              <a:rPr sz="2400" spc="-305" dirty="0">
                <a:latin typeface="Verdana"/>
                <a:cs typeface="Verdana"/>
              </a:rPr>
              <a:t>в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40" dirty="0">
                <a:latin typeface="Verdana"/>
                <a:cs typeface="Verdana"/>
              </a:rPr>
              <a:t>к</a:t>
            </a:r>
            <a:r>
              <a:rPr sz="2400" spc="-50" dirty="0">
                <a:latin typeface="Verdana"/>
                <a:cs typeface="Verdana"/>
              </a:rPr>
              <a:t>р</a:t>
            </a:r>
            <a:r>
              <a:rPr sz="2400" spc="35" dirty="0">
                <a:latin typeface="Verdana"/>
                <a:cs typeface="Verdana"/>
              </a:rPr>
              <a:t>айно</a:t>
            </a:r>
            <a:r>
              <a:rPr sz="2400" spc="-85" dirty="0">
                <a:latin typeface="Verdana"/>
                <a:cs typeface="Verdana"/>
              </a:rPr>
              <a:t>сть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60" dirty="0">
                <a:latin typeface="Verdana"/>
                <a:cs typeface="Verdana"/>
              </a:rPr>
              <a:t>и</a:t>
            </a:r>
            <a:endParaRPr sz="2400">
              <a:latin typeface="Verdana"/>
              <a:cs typeface="Verdana"/>
            </a:endParaRPr>
          </a:p>
          <a:p>
            <a:pPr marR="5715" algn="r">
              <a:lnSpc>
                <a:spcPct val="100000"/>
              </a:lnSpc>
            </a:pPr>
            <a:r>
              <a:rPr sz="2400" spc="-30" dirty="0">
                <a:latin typeface="Verdana"/>
                <a:cs typeface="Verdana"/>
              </a:rPr>
              <a:t>есть</a:t>
            </a:r>
            <a:r>
              <a:rPr sz="2400" spc="-200" dirty="0">
                <a:latin typeface="Verdana"/>
                <a:cs typeface="Verdana"/>
              </a:rPr>
              <a:t> </a:t>
            </a:r>
            <a:r>
              <a:rPr sz="2400" spc="45" dirty="0">
                <a:latin typeface="Verdana"/>
                <a:cs typeface="Verdana"/>
              </a:rPr>
              <a:t>сли</a:t>
            </a:r>
            <a:r>
              <a:rPr sz="2400" spc="60" dirty="0">
                <a:latin typeface="Verdana"/>
                <a:cs typeface="Verdana"/>
              </a:rPr>
              <a:t>ш</a:t>
            </a:r>
            <a:r>
              <a:rPr sz="2400" spc="110" dirty="0">
                <a:latin typeface="Verdana"/>
                <a:cs typeface="Verdana"/>
              </a:rPr>
              <a:t>ком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spc="340" dirty="0">
                <a:latin typeface="Verdana"/>
                <a:cs typeface="Verdana"/>
              </a:rPr>
              <a:t>м</a:t>
            </a:r>
            <a:r>
              <a:rPr sz="2400" spc="295" dirty="0">
                <a:latin typeface="Verdana"/>
                <a:cs typeface="Verdana"/>
              </a:rPr>
              <a:t>а</a:t>
            </a:r>
            <a:r>
              <a:rPr sz="2400" spc="-90" dirty="0">
                <a:latin typeface="Verdana"/>
                <a:cs typeface="Verdana"/>
              </a:rPr>
              <a:t>ло.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30148" y="300354"/>
            <a:ext cx="2800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C00000"/>
                </a:solidFill>
                <a:latin typeface="Tahoma"/>
                <a:cs typeface="Tahoma"/>
              </a:rPr>
              <a:t>Здоровь</a:t>
            </a:r>
            <a:r>
              <a:rPr sz="1800" b="1" spc="80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251450" y="591692"/>
            <a:ext cx="515429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i="1" spc="-270" dirty="0">
                <a:solidFill>
                  <a:srgbClr val="FF0000"/>
                </a:solidFill>
                <a:latin typeface="Verdana"/>
                <a:cs typeface="Verdana"/>
              </a:rPr>
              <a:t>Главное</a:t>
            </a:r>
            <a:r>
              <a:rPr sz="2800" b="1" i="1" spc="-17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b="1" i="1" spc="-370" dirty="0">
                <a:solidFill>
                  <a:srgbClr val="FF0000"/>
                </a:solidFill>
                <a:latin typeface="Verdana"/>
                <a:cs typeface="Verdana"/>
              </a:rPr>
              <a:t>в</a:t>
            </a:r>
            <a:r>
              <a:rPr sz="2800" b="1" i="1" spc="-15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b="1" i="1" spc="-375" dirty="0">
                <a:solidFill>
                  <a:srgbClr val="FF0000"/>
                </a:solidFill>
                <a:latin typeface="Verdana"/>
                <a:cs typeface="Verdana"/>
              </a:rPr>
              <a:t>жиз</a:t>
            </a:r>
            <a:r>
              <a:rPr sz="2800" b="1" i="1" spc="-345" dirty="0">
                <a:solidFill>
                  <a:srgbClr val="FF0000"/>
                </a:solidFill>
                <a:latin typeface="Verdana"/>
                <a:cs typeface="Verdana"/>
              </a:rPr>
              <a:t>н</a:t>
            </a:r>
            <a:r>
              <a:rPr sz="2800" b="1" i="1" spc="-350" dirty="0">
                <a:solidFill>
                  <a:srgbClr val="FF0000"/>
                </a:solidFill>
                <a:latin typeface="Verdana"/>
                <a:cs typeface="Verdana"/>
              </a:rPr>
              <a:t>и</a:t>
            </a:r>
            <a:r>
              <a:rPr sz="2800" b="1" i="1" spc="-19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b="1" i="1" spc="-595" dirty="0">
                <a:solidFill>
                  <a:srgbClr val="FF0000"/>
                </a:solidFill>
                <a:latin typeface="Verdana"/>
                <a:cs typeface="Verdana"/>
              </a:rPr>
              <a:t>–</a:t>
            </a:r>
            <a:r>
              <a:rPr sz="2800" b="1" i="1" spc="-160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b="1" i="1" spc="-275" dirty="0">
                <a:solidFill>
                  <a:srgbClr val="FF0000"/>
                </a:solidFill>
                <a:latin typeface="Verdana"/>
                <a:cs typeface="Verdana"/>
              </a:rPr>
              <a:t>Здоров</a:t>
            </a:r>
            <a:r>
              <a:rPr sz="2800" b="1" i="1" spc="-270" dirty="0">
                <a:solidFill>
                  <a:srgbClr val="FF0000"/>
                </a:solidFill>
                <a:latin typeface="Verdana"/>
                <a:cs typeface="Verdana"/>
              </a:rPr>
              <a:t>ь</a:t>
            </a:r>
            <a:r>
              <a:rPr sz="2800" b="1" i="1" spc="-215" dirty="0">
                <a:solidFill>
                  <a:srgbClr val="FF0000"/>
                </a:solidFill>
                <a:latin typeface="Verdana"/>
                <a:cs typeface="Verdana"/>
              </a:rPr>
              <a:t>е!</a:t>
            </a:r>
            <a:endParaRPr sz="28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32231" y="438403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C0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C0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32763" y="1157097"/>
            <a:ext cx="6304915" cy="1315085"/>
          </a:xfrm>
          <a:prstGeom prst="rect">
            <a:avLst/>
          </a:prstGeom>
        </p:spPr>
        <p:txBody>
          <a:bodyPr vert="horz" wrap="square" lIns="0" tIns="10858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55"/>
              </a:spcBef>
            </a:pPr>
            <a:r>
              <a:rPr sz="2400" b="1" spc="-130" dirty="0">
                <a:solidFill>
                  <a:srgbClr val="C00000"/>
                </a:solidFill>
                <a:latin typeface="Tahoma"/>
                <a:cs typeface="Tahoma"/>
              </a:rPr>
              <a:t>СОВЕТЫ</a:t>
            </a:r>
            <a:r>
              <a:rPr sz="2400"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400" b="1" spc="-25" dirty="0">
                <a:solidFill>
                  <a:srgbClr val="C00000"/>
                </a:solidFill>
                <a:latin typeface="Tahoma"/>
                <a:cs typeface="Tahoma"/>
              </a:rPr>
              <a:t>П</a:t>
            </a:r>
            <a:r>
              <a:rPr sz="2400" b="1" spc="-20" dirty="0">
                <a:solidFill>
                  <a:srgbClr val="C00000"/>
                </a:solidFill>
                <a:latin typeface="Tahoma"/>
                <a:cs typeface="Tahoma"/>
              </a:rPr>
              <a:t>О</a:t>
            </a:r>
            <a:r>
              <a:rPr sz="2400"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400" b="1" spc="-240" dirty="0">
                <a:solidFill>
                  <a:srgbClr val="C00000"/>
                </a:solidFill>
                <a:latin typeface="Tahoma"/>
                <a:cs typeface="Tahoma"/>
              </a:rPr>
              <a:t>З</a:t>
            </a:r>
            <a:r>
              <a:rPr sz="2400" b="1" spc="-5" dirty="0">
                <a:solidFill>
                  <a:srgbClr val="C00000"/>
                </a:solidFill>
                <a:latin typeface="Tahoma"/>
                <a:cs typeface="Tahoma"/>
              </a:rPr>
              <a:t>ДОРОВОМУ</a:t>
            </a:r>
            <a:r>
              <a:rPr sz="2400"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400" b="1" spc="-90" dirty="0">
                <a:solidFill>
                  <a:srgbClr val="C00000"/>
                </a:solidFill>
                <a:latin typeface="Tahoma"/>
                <a:cs typeface="Tahoma"/>
              </a:rPr>
              <a:t>ОБРАЗУ</a:t>
            </a:r>
            <a:r>
              <a:rPr sz="2400"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400" b="1" spc="-280" dirty="0">
                <a:solidFill>
                  <a:srgbClr val="C00000"/>
                </a:solidFill>
                <a:latin typeface="Tahoma"/>
                <a:cs typeface="Tahoma"/>
              </a:rPr>
              <a:t>Ж</a:t>
            </a:r>
            <a:r>
              <a:rPr sz="2400" b="1" spc="-215" dirty="0">
                <a:solidFill>
                  <a:srgbClr val="C00000"/>
                </a:solidFill>
                <a:latin typeface="Tahoma"/>
                <a:cs typeface="Tahoma"/>
              </a:rPr>
              <a:t>И</a:t>
            </a:r>
            <a:r>
              <a:rPr sz="2400" b="1" spc="-225" dirty="0">
                <a:solidFill>
                  <a:srgbClr val="C00000"/>
                </a:solidFill>
                <a:latin typeface="Tahoma"/>
                <a:cs typeface="Tahoma"/>
              </a:rPr>
              <a:t>ЗНИ</a:t>
            </a:r>
            <a:endParaRPr sz="2400">
              <a:latin typeface="Tahoma"/>
              <a:cs typeface="Tahoma"/>
            </a:endParaRPr>
          </a:p>
          <a:p>
            <a:pPr marL="95250">
              <a:lnSpc>
                <a:spcPct val="100000"/>
              </a:lnSpc>
              <a:spcBef>
                <a:spcPts val="755"/>
              </a:spcBef>
            </a:pPr>
            <a:r>
              <a:rPr sz="1800" b="1" spc="-140" dirty="0">
                <a:solidFill>
                  <a:srgbClr val="391852"/>
                </a:solidFill>
                <a:latin typeface="Tahoma"/>
                <a:cs typeface="Tahoma"/>
              </a:rPr>
              <a:t>4</a:t>
            </a:r>
            <a:r>
              <a:rPr sz="1800" b="1" spc="-4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1800" b="1" spc="40" dirty="0">
                <a:solidFill>
                  <a:srgbClr val="391852"/>
                </a:solidFill>
                <a:latin typeface="Tahoma"/>
                <a:cs typeface="Tahoma"/>
              </a:rPr>
              <a:t>сове</a:t>
            </a:r>
            <a:r>
              <a:rPr sz="1800" b="1" spc="30" dirty="0">
                <a:solidFill>
                  <a:srgbClr val="391852"/>
                </a:solidFill>
                <a:latin typeface="Tahoma"/>
                <a:cs typeface="Tahoma"/>
              </a:rPr>
              <a:t>т</a:t>
            </a:r>
            <a:r>
              <a:rPr sz="1800" b="1" spc="-155" dirty="0">
                <a:solidFill>
                  <a:srgbClr val="391852"/>
                </a:solidFill>
                <a:latin typeface="Tahoma"/>
                <a:cs typeface="Tahoma"/>
              </a:rPr>
              <a:t>:</a:t>
            </a:r>
            <a:r>
              <a:rPr sz="1800" b="1" spc="-4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2400" spc="-20" dirty="0">
                <a:latin typeface="Verdana"/>
                <a:cs typeface="Verdana"/>
              </a:rPr>
              <a:t>пра</a:t>
            </a:r>
            <a:r>
              <a:rPr sz="2400" spc="-10" dirty="0">
                <a:latin typeface="Verdana"/>
                <a:cs typeface="Verdana"/>
              </a:rPr>
              <a:t>в</a:t>
            </a:r>
            <a:r>
              <a:rPr sz="2400" spc="-60" dirty="0">
                <a:latin typeface="Verdana"/>
                <a:cs typeface="Verdana"/>
              </a:rPr>
              <a:t>ильно</a:t>
            </a:r>
            <a:r>
              <a:rPr sz="2400" spc="-50" dirty="0">
                <a:latin typeface="Verdana"/>
                <a:cs typeface="Verdana"/>
              </a:rPr>
              <a:t>е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spc="-65" dirty="0">
                <a:latin typeface="Verdana"/>
                <a:cs typeface="Verdana"/>
              </a:rPr>
              <a:t>пит</a:t>
            </a:r>
            <a:r>
              <a:rPr sz="2400" spc="-55" dirty="0">
                <a:latin typeface="Verdana"/>
                <a:cs typeface="Verdana"/>
              </a:rPr>
              <a:t>а</a:t>
            </a:r>
            <a:r>
              <a:rPr sz="2400" spc="-15" dirty="0">
                <a:latin typeface="Verdana"/>
                <a:cs typeface="Verdana"/>
              </a:rPr>
              <a:t>ни</a:t>
            </a:r>
            <a:r>
              <a:rPr sz="2400" spc="5" dirty="0">
                <a:latin typeface="Verdana"/>
                <a:cs typeface="Verdana"/>
              </a:rPr>
              <a:t>е</a:t>
            </a:r>
            <a:r>
              <a:rPr sz="2400" spc="-210" dirty="0">
                <a:latin typeface="Verdana"/>
                <a:cs typeface="Verdana"/>
              </a:rPr>
              <a:t>,</a:t>
            </a:r>
            <a:endParaRPr sz="2400">
              <a:latin typeface="Verdana"/>
              <a:cs typeface="Verdana"/>
            </a:endParaRPr>
          </a:p>
          <a:p>
            <a:pPr marL="95250">
              <a:lnSpc>
                <a:spcPct val="100000"/>
              </a:lnSpc>
            </a:pPr>
            <a:r>
              <a:rPr sz="2400" spc="155" dirty="0">
                <a:latin typeface="Verdana"/>
                <a:cs typeface="Verdana"/>
              </a:rPr>
              <a:t>ме</a:t>
            </a:r>
            <a:r>
              <a:rPr sz="2400" spc="160" dirty="0">
                <a:latin typeface="Verdana"/>
                <a:cs typeface="Verdana"/>
              </a:rPr>
              <a:t>н</a:t>
            </a:r>
            <a:r>
              <a:rPr sz="2400" spc="-10" dirty="0">
                <a:latin typeface="Verdana"/>
                <a:cs typeface="Verdana"/>
              </a:rPr>
              <a:t>ю</a:t>
            </a:r>
            <a:r>
              <a:rPr sz="2400" spc="-185" dirty="0">
                <a:latin typeface="Verdana"/>
                <a:cs typeface="Verdana"/>
              </a:rPr>
              <a:t> </a:t>
            </a:r>
            <a:r>
              <a:rPr sz="2400" spc="-50" dirty="0">
                <a:latin typeface="Verdana"/>
                <a:cs typeface="Verdana"/>
              </a:rPr>
              <a:t>долж</a:t>
            </a:r>
            <a:r>
              <a:rPr sz="2400" spc="-45" dirty="0">
                <a:latin typeface="Verdana"/>
                <a:cs typeface="Verdana"/>
              </a:rPr>
              <a:t>н</a:t>
            </a:r>
            <a:r>
              <a:rPr sz="2400" spc="110" dirty="0">
                <a:latin typeface="Verdana"/>
                <a:cs typeface="Verdana"/>
              </a:rPr>
              <a:t>о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260" dirty="0">
                <a:latin typeface="Verdana"/>
                <a:cs typeface="Verdana"/>
              </a:rPr>
              <a:t>с</a:t>
            </a:r>
            <a:r>
              <a:rPr sz="2400" spc="-90" dirty="0">
                <a:latin typeface="Verdana"/>
                <a:cs typeface="Verdana"/>
              </a:rPr>
              <a:t>оот</a:t>
            </a:r>
            <a:r>
              <a:rPr sz="2400" spc="-85" dirty="0">
                <a:latin typeface="Verdana"/>
                <a:cs typeface="Verdana"/>
              </a:rPr>
              <a:t>в</a:t>
            </a:r>
            <a:r>
              <a:rPr sz="2400" spc="-90" dirty="0">
                <a:latin typeface="Verdana"/>
                <a:cs typeface="Verdana"/>
              </a:rPr>
              <a:t>етст</a:t>
            </a:r>
            <a:r>
              <a:rPr sz="2400" spc="-95" dirty="0">
                <a:latin typeface="Verdana"/>
                <a:cs typeface="Verdana"/>
              </a:rPr>
              <a:t>в</a:t>
            </a:r>
            <a:r>
              <a:rPr sz="2400" dirty="0">
                <a:latin typeface="Verdana"/>
                <a:cs typeface="Verdana"/>
              </a:rPr>
              <a:t>ов</a:t>
            </a:r>
            <a:r>
              <a:rPr sz="2400" spc="5" dirty="0">
                <a:latin typeface="Verdana"/>
                <a:cs typeface="Verdana"/>
              </a:rPr>
              <a:t>а</a:t>
            </a:r>
            <a:r>
              <a:rPr sz="2400" spc="-260" dirty="0">
                <a:latin typeface="Verdana"/>
                <a:cs typeface="Verdana"/>
              </a:rPr>
              <a:t>ть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155" dirty="0">
                <a:latin typeface="Verdana"/>
                <a:cs typeface="Verdana"/>
              </a:rPr>
              <a:t>во</a:t>
            </a:r>
            <a:r>
              <a:rPr sz="2400" spc="-130" dirty="0">
                <a:latin typeface="Verdana"/>
                <a:cs typeface="Verdana"/>
              </a:rPr>
              <a:t>з</a:t>
            </a:r>
            <a:r>
              <a:rPr sz="2400" spc="35" dirty="0">
                <a:latin typeface="Verdana"/>
                <a:cs typeface="Verdana"/>
              </a:rPr>
              <a:t>раст</a:t>
            </a:r>
            <a:r>
              <a:rPr sz="2400" spc="55" dirty="0">
                <a:latin typeface="Verdana"/>
                <a:cs typeface="Verdana"/>
              </a:rPr>
              <a:t>у</a:t>
            </a:r>
            <a:r>
              <a:rPr sz="1800" spc="-16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77824" y="2738627"/>
            <a:ext cx="5157216" cy="360730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63640" y="2738627"/>
            <a:ext cx="5518404" cy="36073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24880" y="3410457"/>
            <a:ext cx="6001385" cy="2586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88900" algn="just">
              <a:lnSpc>
                <a:spcPct val="100000"/>
              </a:lnSpc>
              <a:spcBef>
                <a:spcPts val="100"/>
              </a:spcBef>
            </a:pPr>
            <a:r>
              <a:rPr sz="1800" b="1" spc="-140" dirty="0">
                <a:solidFill>
                  <a:srgbClr val="391852"/>
                </a:solidFill>
                <a:latin typeface="Tahoma"/>
                <a:cs typeface="Tahoma"/>
              </a:rPr>
              <a:t>6</a:t>
            </a:r>
            <a:r>
              <a:rPr sz="1800" b="1" spc="-4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1800" b="1" spc="35" dirty="0">
                <a:solidFill>
                  <a:srgbClr val="391852"/>
                </a:solidFill>
                <a:latin typeface="Tahoma"/>
                <a:cs typeface="Tahoma"/>
              </a:rPr>
              <a:t>совет</a:t>
            </a:r>
            <a:r>
              <a:rPr sz="1800" spc="-320" dirty="0">
                <a:latin typeface="Verdana"/>
                <a:cs typeface="Verdana"/>
              </a:rPr>
              <a:t>: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2400" spc="-5" dirty="0">
                <a:latin typeface="Verdana"/>
                <a:cs typeface="Verdana"/>
              </a:rPr>
              <a:t>дольше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spc="60" dirty="0">
                <a:latin typeface="Verdana"/>
                <a:cs typeface="Verdana"/>
              </a:rPr>
              <a:t>сох</a:t>
            </a:r>
            <a:r>
              <a:rPr sz="2400" spc="55" dirty="0">
                <a:latin typeface="Verdana"/>
                <a:cs typeface="Verdana"/>
              </a:rPr>
              <a:t>р</a:t>
            </a:r>
            <a:r>
              <a:rPr sz="2400" spc="45" dirty="0">
                <a:latin typeface="Verdana"/>
                <a:cs typeface="Verdana"/>
              </a:rPr>
              <a:t>а</a:t>
            </a:r>
            <a:r>
              <a:rPr sz="2400" spc="55" dirty="0">
                <a:latin typeface="Verdana"/>
                <a:cs typeface="Verdana"/>
              </a:rPr>
              <a:t>н</a:t>
            </a:r>
            <a:r>
              <a:rPr sz="2400" spc="-195" dirty="0">
                <a:latin typeface="Verdana"/>
                <a:cs typeface="Verdana"/>
              </a:rPr>
              <a:t>ит</a:t>
            </a:r>
            <a:r>
              <a:rPr sz="2400" spc="-190" dirty="0">
                <a:latin typeface="Verdana"/>
                <a:cs typeface="Verdana"/>
              </a:rPr>
              <a:t>ь</a:t>
            </a:r>
            <a:r>
              <a:rPr sz="2400" spc="-200" dirty="0">
                <a:latin typeface="Verdana"/>
                <a:cs typeface="Verdana"/>
              </a:rPr>
              <a:t> </a:t>
            </a:r>
            <a:r>
              <a:rPr sz="2400" spc="35" dirty="0">
                <a:latin typeface="Verdana"/>
                <a:cs typeface="Verdana"/>
              </a:rPr>
              <a:t>молодость</a:t>
            </a:r>
            <a:r>
              <a:rPr sz="2400" spc="-165" dirty="0">
                <a:latin typeface="Verdana"/>
                <a:cs typeface="Verdana"/>
              </a:rPr>
              <a:t> </a:t>
            </a:r>
            <a:r>
              <a:rPr sz="2400" spc="-45" dirty="0">
                <a:latin typeface="Verdana"/>
                <a:cs typeface="Verdana"/>
              </a:rPr>
              <a:t>и  здоровье </a:t>
            </a:r>
            <a:r>
              <a:rPr sz="2400" spc="-20" dirty="0">
                <a:latin typeface="Verdana"/>
                <a:cs typeface="Verdana"/>
              </a:rPr>
              <a:t>помогут </a:t>
            </a:r>
            <a:r>
              <a:rPr sz="2400" spc="-85" dirty="0">
                <a:latin typeface="Verdana"/>
                <a:cs typeface="Verdana"/>
              </a:rPr>
              <a:t>любовь </a:t>
            </a:r>
            <a:r>
              <a:rPr sz="2400" spc="-60" dirty="0">
                <a:latin typeface="Verdana"/>
                <a:cs typeface="Verdana"/>
              </a:rPr>
              <a:t>и нежность, </a:t>
            </a:r>
            <a:r>
              <a:rPr sz="2400" spc="-830" dirty="0">
                <a:latin typeface="Verdana"/>
                <a:cs typeface="Verdana"/>
              </a:rPr>
              <a:t> </a:t>
            </a:r>
            <a:r>
              <a:rPr sz="2400" spc="-40" dirty="0">
                <a:latin typeface="Verdana"/>
                <a:cs typeface="Verdana"/>
              </a:rPr>
              <a:t>к</a:t>
            </a:r>
            <a:r>
              <a:rPr sz="2400" spc="-50" dirty="0">
                <a:latin typeface="Verdana"/>
                <a:cs typeface="Verdana"/>
              </a:rPr>
              <a:t>р</a:t>
            </a:r>
            <a:r>
              <a:rPr sz="2400" spc="-75" dirty="0">
                <a:latin typeface="Verdana"/>
                <a:cs typeface="Verdana"/>
              </a:rPr>
              <a:t>епкая</a:t>
            </a:r>
            <a:r>
              <a:rPr sz="2400" spc="-195" dirty="0">
                <a:latin typeface="Verdana"/>
                <a:cs typeface="Verdana"/>
              </a:rPr>
              <a:t> </a:t>
            </a:r>
            <a:r>
              <a:rPr sz="2400" dirty="0">
                <a:latin typeface="Verdana"/>
                <a:cs typeface="Verdana"/>
              </a:rPr>
              <a:t>семья.</a:t>
            </a:r>
            <a:endParaRPr sz="2400">
              <a:latin typeface="Verdana"/>
              <a:cs typeface="Verdana"/>
            </a:endParaRPr>
          </a:p>
          <a:p>
            <a:pPr marL="12700" algn="just">
              <a:lnSpc>
                <a:spcPct val="100000"/>
              </a:lnSpc>
            </a:pPr>
            <a:r>
              <a:rPr sz="2400" i="1" spc="-25" dirty="0">
                <a:latin typeface="Verdana"/>
                <a:cs typeface="Verdana"/>
              </a:rPr>
              <a:t>Укреплени</a:t>
            </a:r>
            <a:r>
              <a:rPr sz="2400" i="1" spc="-30" dirty="0">
                <a:latin typeface="Verdana"/>
                <a:cs typeface="Verdana"/>
              </a:rPr>
              <a:t>ю</a:t>
            </a:r>
            <a:r>
              <a:rPr sz="2400" i="1" spc="-195" dirty="0">
                <a:latin typeface="Verdana"/>
                <a:cs typeface="Verdana"/>
              </a:rPr>
              <a:t> </a:t>
            </a:r>
            <a:r>
              <a:rPr sz="2400" i="1" spc="140" dirty="0">
                <a:latin typeface="Verdana"/>
                <a:cs typeface="Verdana"/>
              </a:rPr>
              <a:t>им</a:t>
            </a:r>
            <a:r>
              <a:rPr sz="2400" i="1" spc="120" dirty="0">
                <a:latin typeface="Verdana"/>
                <a:cs typeface="Verdana"/>
              </a:rPr>
              <a:t>м</a:t>
            </a:r>
            <a:r>
              <a:rPr sz="2400" i="1" spc="95" dirty="0">
                <a:latin typeface="Verdana"/>
                <a:cs typeface="Verdana"/>
              </a:rPr>
              <a:t>у</a:t>
            </a:r>
            <a:r>
              <a:rPr sz="2400" i="1" spc="-25" dirty="0">
                <a:latin typeface="Verdana"/>
                <a:cs typeface="Verdana"/>
              </a:rPr>
              <a:t>нной</a:t>
            </a:r>
            <a:r>
              <a:rPr sz="2400" i="1" spc="-170" dirty="0">
                <a:latin typeface="Verdana"/>
                <a:cs typeface="Verdana"/>
              </a:rPr>
              <a:t> </a:t>
            </a:r>
            <a:r>
              <a:rPr sz="2400" i="1" spc="100" dirty="0">
                <a:latin typeface="Verdana"/>
                <a:cs typeface="Verdana"/>
              </a:rPr>
              <a:t>с</a:t>
            </a:r>
            <a:r>
              <a:rPr sz="2400" i="1" spc="114" dirty="0">
                <a:latin typeface="Verdana"/>
                <a:cs typeface="Verdana"/>
              </a:rPr>
              <a:t>и</a:t>
            </a:r>
            <a:r>
              <a:rPr sz="2400" i="1" spc="140" dirty="0">
                <a:latin typeface="Verdana"/>
                <a:cs typeface="Verdana"/>
              </a:rPr>
              <a:t>сте</a:t>
            </a:r>
            <a:r>
              <a:rPr sz="2400" i="1" spc="165" dirty="0">
                <a:latin typeface="Verdana"/>
                <a:cs typeface="Verdana"/>
              </a:rPr>
              <a:t>м</a:t>
            </a:r>
            <a:r>
              <a:rPr sz="2400" i="1" spc="-229" dirty="0">
                <a:latin typeface="Verdana"/>
                <a:cs typeface="Verdana"/>
              </a:rPr>
              <a:t>ы</a:t>
            </a:r>
            <a:endParaRPr sz="24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2400" i="1" spc="40" dirty="0">
                <a:latin typeface="Verdana"/>
                <a:cs typeface="Verdana"/>
              </a:rPr>
              <a:t>способствует </a:t>
            </a:r>
            <a:r>
              <a:rPr sz="2400" i="1" spc="55" dirty="0">
                <a:latin typeface="Verdana"/>
                <a:cs typeface="Verdana"/>
              </a:rPr>
              <a:t>гормон </a:t>
            </a:r>
            <a:r>
              <a:rPr sz="2400" i="1" spc="-40" dirty="0">
                <a:latin typeface="Verdana"/>
                <a:cs typeface="Verdana"/>
              </a:rPr>
              <a:t>счастья </a:t>
            </a:r>
            <a:r>
              <a:rPr sz="2400" i="1" spc="-35" dirty="0">
                <a:latin typeface="Verdana"/>
                <a:cs typeface="Verdana"/>
              </a:rPr>
              <a:t> </a:t>
            </a:r>
            <a:r>
              <a:rPr sz="2400" i="1" spc="-195" dirty="0">
                <a:latin typeface="Verdana"/>
                <a:cs typeface="Verdana"/>
              </a:rPr>
              <a:t>(</a:t>
            </a:r>
            <a:r>
              <a:rPr sz="2400" i="1" spc="90" dirty="0">
                <a:latin typeface="Verdana"/>
                <a:cs typeface="Verdana"/>
              </a:rPr>
              <a:t>эндорфин</a:t>
            </a:r>
            <a:r>
              <a:rPr sz="2400" i="1" spc="-229" dirty="0">
                <a:latin typeface="Verdana"/>
                <a:cs typeface="Verdana"/>
              </a:rPr>
              <a:t>)</a:t>
            </a:r>
            <a:r>
              <a:rPr sz="2400" i="1" spc="-210" dirty="0">
                <a:latin typeface="Verdana"/>
                <a:cs typeface="Verdana"/>
              </a:rPr>
              <a:t>,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spc="-105" dirty="0">
                <a:latin typeface="Verdana"/>
                <a:cs typeface="Verdana"/>
              </a:rPr>
              <a:t>ко</a:t>
            </a:r>
            <a:r>
              <a:rPr sz="2400" i="1" spc="-75" dirty="0">
                <a:latin typeface="Verdana"/>
                <a:cs typeface="Verdana"/>
              </a:rPr>
              <a:t>т</a:t>
            </a:r>
            <a:r>
              <a:rPr sz="2400" i="1" spc="-15" dirty="0">
                <a:latin typeface="Verdana"/>
                <a:cs typeface="Verdana"/>
              </a:rPr>
              <a:t>орый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-10" dirty="0">
                <a:latin typeface="Verdana"/>
                <a:cs typeface="Verdana"/>
              </a:rPr>
              <a:t>выраба</a:t>
            </a:r>
            <a:r>
              <a:rPr sz="2400" i="1" spc="-5" dirty="0">
                <a:latin typeface="Verdana"/>
                <a:cs typeface="Verdana"/>
              </a:rPr>
              <a:t>т</a:t>
            </a:r>
            <a:r>
              <a:rPr sz="2400" i="1" spc="-125" dirty="0">
                <a:latin typeface="Verdana"/>
                <a:cs typeface="Verdana"/>
              </a:rPr>
              <a:t>ыв</a:t>
            </a:r>
            <a:r>
              <a:rPr sz="2400" i="1" spc="-100" dirty="0">
                <a:latin typeface="Verdana"/>
                <a:cs typeface="Verdana"/>
              </a:rPr>
              <a:t>а</a:t>
            </a:r>
            <a:r>
              <a:rPr sz="2400" i="1" spc="-20" dirty="0">
                <a:latin typeface="Verdana"/>
                <a:cs typeface="Verdana"/>
              </a:rPr>
              <a:t>ется  </a:t>
            </a:r>
            <a:r>
              <a:rPr sz="2400" i="1" spc="-305" dirty="0">
                <a:latin typeface="Verdana"/>
                <a:cs typeface="Verdana"/>
              </a:rPr>
              <a:t>в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spc="15" dirty="0">
                <a:latin typeface="Verdana"/>
                <a:cs typeface="Verdana"/>
              </a:rPr>
              <a:t>организ</a:t>
            </a:r>
            <a:r>
              <a:rPr sz="2400" i="1" spc="10" dirty="0">
                <a:latin typeface="Verdana"/>
                <a:cs typeface="Verdana"/>
              </a:rPr>
              <a:t>м</a:t>
            </a:r>
            <a:r>
              <a:rPr sz="2400" i="1" spc="-40" dirty="0">
                <a:latin typeface="Verdana"/>
                <a:cs typeface="Verdana"/>
              </a:rPr>
              <a:t>е,</a:t>
            </a:r>
            <a:r>
              <a:rPr sz="2400" i="1" spc="-170" dirty="0">
                <a:latin typeface="Verdana"/>
                <a:cs typeface="Verdana"/>
              </a:rPr>
              <a:t> </a:t>
            </a:r>
            <a:r>
              <a:rPr sz="2400" i="1" spc="-55" dirty="0">
                <a:latin typeface="Verdana"/>
                <a:cs typeface="Verdana"/>
              </a:rPr>
              <a:t>когд</a:t>
            </a:r>
            <a:r>
              <a:rPr sz="2400" i="1" spc="-50" dirty="0">
                <a:latin typeface="Verdana"/>
                <a:cs typeface="Verdana"/>
              </a:rPr>
              <a:t>а</a:t>
            </a:r>
            <a:r>
              <a:rPr sz="2400" i="1" spc="-185" dirty="0">
                <a:latin typeface="Verdana"/>
                <a:cs typeface="Verdana"/>
              </a:rPr>
              <a:t> </a:t>
            </a:r>
            <a:r>
              <a:rPr sz="2400" i="1" spc="-155" dirty="0">
                <a:latin typeface="Verdana"/>
                <a:cs typeface="Verdana"/>
              </a:rPr>
              <a:t>чел</a:t>
            </a:r>
            <a:r>
              <a:rPr sz="2400" i="1" spc="-65" dirty="0">
                <a:latin typeface="Verdana"/>
                <a:cs typeface="Verdana"/>
              </a:rPr>
              <a:t>овек</a:t>
            </a:r>
            <a:r>
              <a:rPr sz="2400" i="1" spc="-175" dirty="0">
                <a:latin typeface="Verdana"/>
                <a:cs typeface="Verdana"/>
              </a:rPr>
              <a:t> </a:t>
            </a:r>
            <a:r>
              <a:rPr sz="2400" i="1" spc="-85" dirty="0">
                <a:latin typeface="Verdana"/>
                <a:cs typeface="Verdana"/>
              </a:rPr>
              <a:t>люби</a:t>
            </a:r>
            <a:r>
              <a:rPr sz="2400" i="1" spc="-60" dirty="0">
                <a:latin typeface="Verdana"/>
                <a:cs typeface="Verdana"/>
              </a:rPr>
              <a:t>т</a:t>
            </a:r>
            <a:r>
              <a:rPr sz="2400" i="1" spc="-204" dirty="0">
                <a:latin typeface="Verdana"/>
                <a:cs typeface="Verdana"/>
              </a:rPr>
              <a:t> </a:t>
            </a:r>
            <a:r>
              <a:rPr sz="2400" i="1" spc="-210" dirty="0">
                <a:latin typeface="Verdana"/>
                <a:cs typeface="Verdana"/>
              </a:rPr>
              <a:t>.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27380" y="428625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C0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C0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884631" y="1181480"/>
            <a:ext cx="6287135" cy="1915795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40"/>
              </a:spcBef>
            </a:pPr>
            <a:r>
              <a:rPr b="1" spc="-130" dirty="0">
                <a:solidFill>
                  <a:srgbClr val="C00000"/>
                </a:solidFill>
                <a:latin typeface="Tahoma"/>
                <a:cs typeface="Tahoma"/>
              </a:rPr>
              <a:t>СОВЕТЫ</a:t>
            </a:r>
            <a:r>
              <a:rPr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b="1" spc="-25" dirty="0">
                <a:solidFill>
                  <a:srgbClr val="C00000"/>
                </a:solidFill>
                <a:latin typeface="Tahoma"/>
                <a:cs typeface="Tahoma"/>
              </a:rPr>
              <a:t>П</a:t>
            </a:r>
            <a:r>
              <a:rPr b="1" spc="-20" dirty="0">
                <a:solidFill>
                  <a:srgbClr val="C00000"/>
                </a:solidFill>
                <a:latin typeface="Tahoma"/>
                <a:cs typeface="Tahoma"/>
              </a:rPr>
              <a:t>О</a:t>
            </a:r>
            <a:r>
              <a:rPr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b="1" spc="-240" dirty="0">
                <a:solidFill>
                  <a:srgbClr val="C00000"/>
                </a:solidFill>
                <a:latin typeface="Tahoma"/>
                <a:cs typeface="Tahoma"/>
              </a:rPr>
              <a:t>З</a:t>
            </a:r>
            <a:r>
              <a:rPr b="1" spc="-5" dirty="0">
                <a:solidFill>
                  <a:srgbClr val="C00000"/>
                </a:solidFill>
                <a:latin typeface="Tahoma"/>
                <a:cs typeface="Tahoma"/>
              </a:rPr>
              <a:t>ДОРОВОМУ</a:t>
            </a:r>
            <a:r>
              <a:rPr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b="1" spc="-90" dirty="0">
                <a:solidFill>
                  <a:srgbClr val="C00000"/>
                </a:solidFill>
                <a:latin typeface="Tahoma"/>
                <a:cs typeface="Tahoma"/>
              </a:rPr>
              <a:t>ОБРАЗУ</a:t>
            </a:r>
            <a:r>
              <a:rPr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b="1" spc="-280" dirty="0">
                <a:solidFill>
                  <a:srgbClr val="C00000"/>
                </a:solidFill>
                <a:latin typeface="Tahoma"/>
                <a:cs typeface="Tahoma"/>
              </a:rPr>
              <a:t>Ж</a:t>
            </a:r>
            <a:r>
              <a:rPr b="1" spc="-215" dirty="0">
                <a:solidFill>
                  <a:srgbClr val="C00000"/>
                </a:solidFill>
                <a:latin typeface="Tahoma"/>
                <a:cs typeface="Tahoma"/>
              </a:rPr>
              <a:t>И</a:t>
            </a:r>
            <a:r>
              <a:rPr b="1" spc="-225" dirty="0">
                <a:solidFill>
                  <a:srgbClr val="C00000"/>
                </a:solidFill>
                <a:latin typeface="Tahoma"/>
                <a:cs typeface="Tahoma"/>
              </a:rPr>
              <a:t>ЗНИ</a:t>
            </a:r>
          </a:p>
          <a:p>
            <a:pPr marL="12700" marR="589915">
              <a:lnSpc>
                <a:spcPct val="100000"/>
              </a:lnSpc>
              <a:spcBef>
                <a:spcPts val="240"/>
              </a:spcBef>
            </a:pPr>
            <a:r>
              <a:rPr sz="1800" b="1" spc="-275" dirty="0">
                <a:solidFill>
                  <a:srgbClr val="391852"/>
                </a:solidFill>
                <a:latin typeface="Verdana"/>
                <a:cs typeface="Verdana"/>
              </a:rPr>
              <a:t>5</a:t>
            </a:r>
            <a:r>
              <a:rPr sz="1800" b="1" spc="-125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1800" b="1" spc="40" dirty="0">
                <a:solidFill>
                  <a:srgbClr val="391852"/>
                </a:solidFill>
                <a:latin typeface="Tahoma"/>
                <a:cs typeface="Tahoma"/>
              </a:rPr>
              <a:t>сове</a:t>
            </a:r>
            <a:r>
              <a:rPr sz="1800" b="1" spc="30" dirty="0">
                <a:solidFill>
                  <a:srgbClr val="391852"/>
                </a:solidFill>
                <a:latin typeface="Tahoma"/>
                <a:cs typeface="Tahoma"/>
              </a:rPr>
              <a:t>т</a:t>
            </a:r>
            <a:r>
              <a:rPr sz="1800" spc="-320" dirty="0"/>
              <a:t>:</a:t>
            </a:r>
            <a:r>
              <a:rPr sz="1800" spc="-140" dirty="0"/>
              <a:t> </a:t>
            </a:r>
            <a:r>
              <a:rPr spc="45" dirty="0"/>
              <a:t>имейт</a:t>
            </a:r>
            <a:r>
              <a:rPr spc="50" dirty="0"/>
              <a:t>е</a:t>
            </a:r>
            <a:r>
              <a:rPr spc="-175" dirty="0"/>
              <a:t> </a:t>
            </a:r>
            <a:r>
              <a:rPr spc="50" dirty="0"/>
              <a:t>свое</a:t>
            </a:r>
            <a:r>
              <a:rPr spc="-180" dirty="0"/>
              <a:t> </a:t>
            </a:r>
            <a:r>
              <a:rPr spc="95" dirty="0"/>
              <a:t>мнен</a:t>
            </a:r>
            <a:r>
              <a:rPr spc="-45" dirty="0"/>
              <a:t>ие.  </a:t>
            </a:r>
            <a:r>
              <a:rPr i="1" spc="20" dirty="0">
                <a:latin typeface="Verdana"/>
                <a:cs typeface="Verdana"/>
              </a:rPr>
              <a:t>Осознанна</a:t>
            </a:r>
            <a:r>
              <a:rPr i="1" spc="25" dirty="0">
                <a:latin typeface="Verdana"/>
                <a:cs typeface="Verdana"/>
              </a:rPr>
              <a:t>я</a:t>
            </a:r>
            <a:r>
              <a:rPr i="1" spc="-195" dirty="0">
                <a:latin typeface="Verdana"/>
                <a:cs typeface="Verdana"/>
              </a:rPr>
              <a:t> </a:t>
            </a:r>
            <a:r>
              <a:rPr i="1" spc="-125" dirty="0">
                <a:latin typeface="Verdana"/>
                <a:cs typeface="Verdana"/>
              </a:rPr>
              <a:t>жизнь</a:t>
            </a:r>
            <a:r>
              <a:rPr i="1" spc="-190" dirty="0">
                <a:latin typeface="Verdana"/>
                <a:cs typeface="Verdana"/>
              </a:rPr>
              <a:t> </a:t>
            </a:r>
            <a:r>
              <a:rPr i="1" spc="55" dirty="0">
                <a:latin typeface="Verdana"/>
                <a:cs typeface="Verdana"/>
              </a:rPr>
              <a:t>поможет</a:t>
            </a:r>
            <a:r>
              <a:rPr i="1" spc="-170" dirty="0">
                <a:latin typeface="Verdana"/>
                <a:cs typeface="Verdana"/>
              </a:rPr>
              <a:t> </a:t>
            </a:r>
            <a:r>
              <a:rPr i="1" spc="-5" dirty="0">
                <a:latin typeface="Verdana"/>
                <a:cs typeface="Verdana"/>
              </a:rPr>
              <a:t>к</a:t>
            </a:r>
            <a:r>
              <a:rPr i="1" spc="5" dirty="0">
                <a:latin typeface="Verdana"/>
                <a:cs typeface="Verdana"/>
              </a:rPr>
              <a:t>а</a:t>
            </a:r>
            <a:r>
              <a:rPr i="1" spc="-140" dirty="0">
                <a:latin typeface="Verdana"/>
                <a:cs typeface="Verdana"/>
              </a:rPr>
              <a:t>к  </a:t>
            </a:r>
            <a:r>
              <a:rPr i="1" spc="130" dirty="0">
                <a:latin typeface="Verdana"/>
                <a:cs typeface="Verdana"/>
              </a:rPr>
              <a:t>мо</a:t>
            </a:r>
            <a:r>
              <a:rPr i="1" spc="155" dirty="0">
                <a:latin typeface="Verdana"/>
                <a:cs typeface="Verdana"/>
              </a:rPr>
              <a:t>ж</a:t>
            </a:r>
            <a:r>
              <a:rPr i="1" spc="20" dirty="0">
                <a:latin typeface="Verdana"/>
                <a:cs typeface="Verdana"/>
              </a:rPr>
              <a:t>но</a:t>
            </a:r>
            <a:r>
              <a:rPr i="1" spc="-180" dirty="0">
                <a:latin typeface="Verdana"/>
                <a:cs typeface="Verdana"/>
              </a:rPr>
              <a:t> </a:t>
            </a:r>
            <a:r>
              <a:rPr i="1" spc="85" dirty="0">
                <a:latin typeface="Verdana"/>
                <a:cs typeface="Verdana"/>
              </a:rPr>
              <a:t>реж</a:t>
            </a:r>
            <a:r>
              <a:rPr i="1" spc="80" dirty="0">
                <a:latin typeface="Verdana"/>
                <a:cs typeface="Verdana"/>
              </a:rPr>
              <a:t>е</a:t>
            </a:r>
            <a:r>
              <a:rPr i="1" spc="-180" dirty="0">
                <a:latin typeface="Verdana"/>
                <a:cs typeface="Verdana"/>
              </a:rPr>
              <a:t> </a:t>
            </a:r>
            <a:r>
              <a:rPr i="1" spc="-295" dirty="0">
                <a:latin typeface="Verdana"/>
                <a:cs typeface="Verdana"/>
              </a:rPr>
              <a:t>в</a:t>
            </a:r>
            <a:r>
              <a:rPr i="1" spc="60" dirty="0">
                <a:latin typeface="Verdana"/>
                <a:cs typeface="Verdana"/>
              </a:rPr>
              <a:t>пад</a:t>
            </a:r>
            <a:r>
              <a:rPr i="1" spc="65" dirty="0">
                <a:latin typeface="Verdana"/>
                <a:cs typeface="Verdana"/>
              </a:rPr>
              <a:t>а</a:t>
            </a:r>
            <a:r>
              <a:rPr i="1" spc="-195" dirty="0">
                <a:latin typeface="Verdana"/>
                <a:cs typeface="Verdana"/>
              </a:rPr>
              <a:t>т</a:t>
            </a:r>
            <a:r>
              <a:rPr i="1" spc="-220" dirty="0">
                <a:latin typeface="Verdana"/>
                <a:cs typeface="Verdana"/>
              </a:rPr>
              <a:t>ь</a:t>
            </a:r>
            <a:r>
              <a:rPr i="1" spc="-210" dirty="0">
                <a:latin typeface="Verdana"/>
                <a:cs typeface="Verdana"/>
              </a:rPr>
              <a:t> </a:t>
            </a:r>
            <a:r>
              <a:rPr i="1" spc="-305" dirty="0">
                <a:latin typeface="Verdana"/>
                <a:cs typeface="Verdana"/>
              </a:rPr>
              <a:t>в</a:t>
            </a:r>
            <a:r>
              <a:rPr i="1" spc="-180" dirty="0">
                <a:latin typeface="Verdana"/>
                <a:cs typeface="Verdana"/>
              </a:rPr>
              <a:t> </a:t>
            </a:r>
            <a:r>
              <a:rPr i="1" spc="95" dirty="0">
                <a:latin typeface="Verdana"/>
                <a:cs typeface="Verdana"/>
              </a:rPr>
              <a:t>депре</a:t>
            </a:r>
            <a:r>
              <a:rPr i="1" spc="70" dirty="0">
                <a:latin typeface="Verdana"/>
                <a:cs typeface="Verdana"/>
              </a:rPr>
              <a:t>с</a:t>
            </a:r>
            <a:r>
              <a:rPr i="1" spc="75" dirty="0">
                <a:latin typeface="Verdana"/>
                <a:cs typeface="Verdana"/>
              </a:rPr>
              <a:t>сию</a:t>
            </a:r>
            <a:r>
              <a:rPr i="1" spc="-180" dirty="0">
                <a:latin typeface="Verdana"/>
                <a:cs typeface="Verdana"/>
              </a:rPr>
              <a:t> </a:t>
            </a:r>
            <a:r>
              <a:rPr i="1" spc="-55" dirty="0">
                <a:latin typeface="Verdana"/>
                <a:cs typeface="Verdana"/>
              </a:rPr>
              <a:t>и  </a:t>
            </a:r>
            <a:r>
              <a:rPr i="1" spc="-125" dirty="0">
                <a:latin typeface="Verdana"/>
                <a:cs typeface="Verdana"/>
              </a:rPr>
              <a:t>быть</a:t>
            </a:r>
            <a:r>
              <a:rPr i="1" spc="-204" dirty="0">
                <a:latin typeface="Verdana"/>
                <a:cs typeface="Verdana"/>
              </a:rPr>
              <a:t> </a:t>
            </a:r>
            <a:r>
              <a:rPr i="1" spc="-30" dirty="0">
                <a:latin typeface="Verdana"/>
                <a:cs typeface="Verdana"/>
              </a:rPr>
              <a:t>пода</a:t>
            </a:r>
            <a:r>
              <a:rPr i="1" spc="-25" dirty="0">
                <a:latin typeface="Verdana"/>
                <a:cs typeface="Verdana"/>
              </a:rPr>
              <a:t>в</a:t>
            </a:r>
            <a:r>
              <a:rPr i="1" spc="-100" dirty="0">
                <a:latin typeface="Verdana"/>
                <a:cs typeface="Verdana"/>
              </a:rPr>
              <a:t>ленн</a:t>
            </a:r>
            <a:r>
              <a:rPr i="1" spc="-114" dirty="0">
                <a:latin typeface="Verdana"/>
                <a:cs typeface="Verdana"/>
              </a:rPr>
              <a:t>ы</a:t>
            </a:r>
            <a:r>
              <a:rPr i="1" spc="70" dirty="0">
                <a:latin typeface="Verdana"/>
                <a:cs typeface="Verdana"/>
              </a:rPr>
              <a:t>м.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05700" y="3263481"/>
            <a:ext cx="4000627" cy="2558542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628381" y="1136396"/>
            <a:ext cx="3674364" cy="201409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79880" y="899921"/>
            <a:ext cx="5099050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140" dirty="0">
                <a:solidFill>
                  <a:srgbClr val="391852"/>
                </a:solidFill>
                <a:latin typeface="Tahoma"/>
                <a:cs typeface="Tahoma"/>
              </a:rPr>
              <a:t>7</a:t>
            </a:r>
            <a:r>
              <a:rPr sz="1800" b="1" spc="-4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1800" b="1" spc="35" dirty="0">
                <a:solidFill>
                  <a:srgbClr val="391852"/>
                </a:solidFill>
                <a:latin typeface="Tahoma"/>
                <a:cs typeface="Tahoma"/>
              </a:rPr>
              <a:t>совет</a:t>
            </a:r>
            <a:r>
              <a:rPr sz="1800" b="1" spc="-225" dirty="0">
                <a:latin typeface="Verdana"/>
                <a:cs typeface="Verdana"/>
              </a:rPr>
              <a:t>:</a:t>
            </a:r>
            <a:r>
              <a:rPr sz="1800" b="1" spc="-125" dirty="0">
                <a:latin typeface="Verdana"/>
                <a:cs typeface="Verdana"/>
              </a:rPr>
              <a:t> </a:t>
            </a:r>
            <a:r>
              <a:rPr spc="120" dirty="0"/>
              <a:t>сп</a:t>
            </a:r>
            <a:r>
              <a:rPr spc="130" dirty="0"/>
              <a:t>а</a:t>
            </a:r>
            <a:r>
              <a:rPr spc="-260" dirty="0"/>
              <a:t>ть</a:t>
            </a:r>
            <a:r>
              <a:rPr spc="-190" dirty="0"/>
              <a:t> </a:t>
            </a:r>
            <a:r>
              <a:rPr spc="-225" dirty="0"/>
              <a:t>лу</a:t>
            </a:r>
            <a:r>
              <a:rPr spc="-215" dirty="0"/>
              <a:t>ч</a:t>
            </a:r>
            <a:r>
              <a:rPr spc="145" dirty="0"/>
              <a:t>ше</a:t>
            </a:r>
            <a:r>
              <a:rPr spc="-190" dirty="0"/>
              <a:t> </a:t>
            </a:r>
            <a:r>
              <a:rPr spc="-305" dirty="0"/>
              <a:t>в</a:t>
            </a:r>
            <a:r>
              <a:rPr spc="-180" dirty="0"/>
              <a:t> </a:t>
            </a:r>
            <a:r>
              <a:rPr spc="-90" dirty="0"/>
              <a:t>п</a:t>
            </a:r>
            <a:r>
              <a:rPr spc="-50" dirty="0"/>
              <a:t>рох</a:t>
            </a:r>
            <a:r>
              <a:rPr spc="-45" dirty="0"/>
              <a:t>л</a:t>
            </a:r>
            <a:r>
              <a:rPr spc="195" dirty="0"/>
              <a:t>а</a:t>
            </a:r>
            <a:r>
              <a:rPr spc="-70" dirty="0"/>
              <a:t>д</a:t>
            </a:r>
            <a:r>
              <a:rPr spc="-65" dirty="0"/>
              <a:t>н</a:t>
            </a:r>
            <a:r>
              <a:rPr spc="20" dirty="0"/>
              <a:t>ой  </a:t>
            </a:r>
            <a:r>
              <a:rPr spc="90" dirty="0"/>
              <a:t>комна</a:t>
            </a:r>
            <a:r>
              <a:rPr spc="-70" dirty="0"/>
              <a:t>те</a:t>
            </a:r>
            <a:r>
              <a:rPr spc="-204" dirty="0"/>
              <a:t> </a:t>
            </a:r>
            <a:r>
              <a:rPr sz="2000" spc="-215" dirty="0"/>
              <a:t>(</a:t>
            </a:r>
            <a:r>
              <a:rPr sz="2000" spc="-5" dirty="0"/>
              <a:t>пр</a:t>
            </a:r>
            <a:r>
              <a:rPr sz="2000" dirty="0"/>
              <a:t>и</a:t>
            </a:r>
            <a:r>
              <a:rPr sz="2000" spc="-114" dirty="0"/>
              <a:t> </a:t>
            </a:r>
            <a:r>
              <a:rPr sz="2000" spc="75" dirty="0"/>
              <a:t>те</a:t>
            </a:r>
            <a:r>
              <a:rPr sz="2000" spc="105" dirty="0"/>
              <a:t>м</a:t>
            </a:r>
            <a:r>
              <a:rPr sz="2000" spc="10" dirty="0"/>
              <a:t>п</a:t>
            </a:r>
            <a:r>
              <a:rPr sz="2000" spc="20" dirty="0"/>
              <a:t>е</a:t>
            </a:r>
            <a:r>
              <a:rPr sz="2000" spc="25" dirty="0"/>
              <a:t>ратур</a:t>
            </a:r>
            <a:r>
              <a:rPr sz="2000" spc="30" dirty="0"/>
              <a:t>е</a:t>
            </a:r>
            <a:r>
              <a:rPr sz="2000" spc="-200" dirty="0"/>
              <a:t> </a:t>
            </a:r>
            <a:r>
              <a:rPr sz="2000" spc="-160" dirty="0"/>
              <a:t>1</a:t>
            </a:r>
            <a:r>
              <a:rPr sz="2000" spc="-170" dirty="0"/>
              <a:t>7</a:t>
            </a:r>
            <a:r>
              <a:rPr sz="2000" spc="-254" dirty="0"/>
              <a:t>-</a:t>
            </a:r>
            <a:r>
              <a:rPr sz="2000" spc="-155" dirty="0"/>
              <a:t>18</a:t>
            </a:r>
            <a:endParaRPr sz="2000">
              <a:latin typeface="Verdana"/>
              <a:cs typeface="Verdana"/>
            </a:endParaRPr>
          </a:p>
          <a:p>
            <a:pPr marL="12700" marR="923925">
              <a:lnSpc>
                <a:spcPct val="100000"/>
              </a:lnSpc>
            </a:pPr>
            <a:r>
              <a:rPr sz="2000" spc="-20" dirty="0"/>
              <a:t>градусов</a:t>
            </a:r>
            <a:r>
              <a:rPr sz="2000" spc="-40" dirty="0"/>
              <a:t>)</a:t>
            </a:r>
            <a:r>
              <a:rPr spc="-210" dirty="0"/>
              <a:t>,</a:t>
            </a:r>
            <a:r>
              <a:rPr spc="-180" dirty="0"/>
              <a:t> </a:t>
            </a:r>
            <a:r>
              <a:rPr spc="15" dirty="0"/>
              <a:t>эт</a:t>
            </a:r>
            <a:r>
              <a:rPr spc="25" dirty="0"/>
              <a:t>о</a:t>
            </a:r>
            <a:r>
              <a:rPr spc="-170" dirty="0"/>
              <a:t> </a:t>
            </a:r>
            <a:r>
              <a:rPr spc="95" dirty="0"/>
              <a:t>спо</a:t>
            </a:r>
            <a:r>
              <a:rPr spc="100" dirty="0"/>
              <a:t>собст</a:t>
            </a:r>
            <a:r>
              <a:rPr spc="-220" dirty="0"/>
              <a:t>в</a:t>
            </a:r>
            <a:r>
              <a:rPr spc="-215" dirty="0"/>
              <a:t>у</a:t>
            </a:r>
            <a:r>
              <a:rPr spc="-60" dirty="0"/>
              <a:t>ет  </a:t>
            </a:r>
            <a:r>
              <a:rPr spc="30" dirty="0"/>
              <a:t>сохранению</a:t>
            </a:r>
            <a:r>
              <a:rPr spc="-190" dirty="0"/>
              <a:t> </a:t>
            </a:r>
            <a:r>
              <a:rPr spc="30" dirty="0"/>
              <a:t>молодости.</a:t>
            </a:r>
            <a:endParaRPr sz="2000"/>
          </a:p>
        </p:txBody>
      </p:sp>
      <p:sp>
        <p:nvSpPr>
          <p:cNvPr id="3" name="object 3"/>
          <p:cNvSpPr txBox="1"/>
          <p:nvPr/>
        </p:nvSpPr>
        <p:spPr>
          <a:xfrm>
            <a:off x="1579880" y="2363216"/>
            <a:ext cx="10327005" cy="31140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i="1" spc="30" dirty="0">
                <a:latin typeface="Verdana"/>
                <a:cs typeface="Verdana"/>
              </a:rPr>
              <a:t>Д</a:t>
            </a:r>
            <a:r>
              <a:rPr sz="2000" i="1" spc="35" dirty="0">
                <a:latin typeface="Verdana"/>
                <a:cs typeface="Verdana"/>
              </a:rPr>
              <a:t>е</a:t>
            </a:r>
            <a:r>
              <a:rPr sz="2000" i="1" spc="-60" dirty="0">
                <a:latin typeface="Verdana"/>
                <a:cs typeface="Verdana"/>
              </a:rPr>
              <a:t>л</a:t>
            </a:r>
            <a:r>
              <a:rPr sz="2000" i="1" spc="-55" dirty="0">
                <a:latin typeface="Verdana"/>
                <a:cs typeface="Verdana"/>
              </a:rPr>
              <a:t>о</a:t>
            </a:r>
            <a:r>
              <a:rPr sz="2000" i="1" spc="-175" dirty="0">
                <a:latin typeface="Verdana"/>
                <a:cs typeface="Verdana"/>
              </a:rPr>
              <a:t> </a:t>
            </a:r>
            <a:r>
              <a:rPr sz="2000" i="1" spc="-254" dirty="0">
                <a:latin typeface="Verdana"/>
                <a:cs typeface="Verdana"/>
              </a:rPr>
              <a:t>в</a:t>
            </a:r>
            <a:r>
              <a:rPr sz="2000" i="1" spc="-150" dirty="0">
                <a:latin typeface="Verdana"/>
                <a:cs typeface="Verdana"/>
              </a:rPr>
              <a:t> </a:t>
            </a:r>
            <a:r>
              <a:rPr sz="2000" i="1" spc="-35" dirty="0">
                <a:latin typeface="Verdana"/>
                <a:cs typeface="Verdana"/>
              </a:rPr>
              <a:t>т</a:t>
            </a:r>
            <a:r>
              <a:rPr sz="2000" i="1" spc="-50" dirty="0">
                <a:latin typeface="Verdana"/>
                <a:cs typeface="Verdana"/>
              </a:rPr>
              <a:t>о</a:t>
            </a:r>
            <a:r>
              <a:rPr sz="2000" i="1" spc="80" dirty="0">
                <a:latin typeface="Verdana"/>
                <a:cs typeface="Verdana"/>
              </a:rPr>
              <a:t>м</a:t>
            </a:r>
            <a:r>
              <a:rPr sz="2000" i="1" spc="45" dirty="0">
                <a:latin typeface="Verdana"/>
                <a:cs typeface="Verdana"/>
              </a:rPr>
              <a:t>,</a:t>
            </a:r>
            <a:r>
              <a:rPr sz="2000" i="1" spc="-165" dirty="0">
                <a:latin typeface="Verdana"/>
                <a:cs typeface="Verdana"/>
              </a:rPr>
              <a:t> </a:t>
            </a:r>
            <a:r>
              <a:rPr sz="2000" i="1" spc="-120" dirty="0">
                <a:latin typeface="Verdana"/>
                <a:cs typeface="Verdana"/>
              </a:rPr>
              <a:t>что</a:t>
            </a:r>
            <a:r>
              <a:rPr sz="2000" i="1" spc="-160" dirty="0">
                <a:latin typeface="Verdana"/>
                <a:cs typeface="Verdana"/>
              </a:rPr>
              <a:t> </a:t>
            </a:r>
            <a:r>
              <a:rPr sz="2000" i="1" spc="-60" dirty="0">
                <a:latin typeface="Verdana"/>
                <a:cs typeface="Verdana"/>
              </a:rPr>
              <a:t>и</a:t>
            </a:r>
            <a:r>
              <a:rPr sz="2000" i="1" spc="-150" dirty="0">
                <a:latin typeface="Verdana"/>
                <a:cs typeface="Verdana"/>
              </a:rPr>
              <a:t> </a:t>
            </a:r>
            <a:r>
              <a:rPr sz="2000" i="1" spc="-35" dirty="0">
                <a:latin typeface="Verdana"/>
                <a:cs typeface="Verdana"/>
              </a:rPr>
              <a:t>от</a:t>
            </a:r>
            <a:r>
              <a:rPr sz="2000" i="1" spc="-150" dirty="0">
                <a:latin typeface="Verdana"/>
                <a:cs typeface="Verdana"/>
              </a:rPr>
              <a:t> </a:t>
            </a:r>
            <a:r>
              <a:rPr sz="2000" i="1" spc="55" dirty="0">
                <a:latin typeface="Verdana"/>
                <a:cs typeface="Verdana"/>
              </a:rPr>
              <a:t>темп</a:t>
            </a:r>
            <a:r>
              <a:rPr sz="2000" i="1" spc="65" dirty="0">
                <a:latin typeface="Verdana"/>
                <a:cs typeface="Verdana"/>
              </a:rPr>
              <a:t>е</a:t>
            </a:r>
            <a:r>
              <a:rPr sz="2000" i="1" spc="-5" dirty="0">
                <a:latin typeface="Verdana"/>
                <a:cs typeface="Verdana"/>
              </a:rPr>
              <a:t>рат</a:t>
            </a:r>
            <a:r>
              <a:rPr sz="2000" i="1" spc="20" dirty="0">
                <a:latin typeface="Verdana"/>
                <a:cs typeface="Verdana"/>
              </a:rPr>
              <a:t>у</a:t>
            </a:r>
            <a:r>
              <a:rPr sz="2000" i="1" spc="-40" dirty="0">
                <a:latin typeface="Verdana"/>
                <a:cs typeface="Verdana"/>
              </a:rPr>
              <a:t>ры</a:t>
            </a:r>
            <a:endParaRPr sz="20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</a:pPr>
            <a:r>
              <a:rPr sz="2000" i="1" spc="-10" dirty="0">
                <a:latin typeface="Verdana"/>
                <a:cs typeface="Verdana"/>
              </a:rPr>
              <a:t>окр</a:t>
            </a:r>
            <a:r>
              <a:rPr sz="2000" i="1" spc="5" dirty="0">
                <a:latin typeface="Verdana"/>
                <a:cs typeface="Verdana"/>
              </a:rPr>
              <a:t>у</a:t>
            </a:r>
            <a:r>
              <a:rPr sz="2000" i="1" spc="80" dirty="0">
                <a:latin typeface="Verdana"/>
                <a:cs typeface="Verdana"/>
              </a:rPr>
              <a:t>жаю</a:t>
            </a:r>
            <a:r>
              <a:rPr sz="2000" i="1" spc="90" dirty="0">
                <a:latin typeface="Verdana"/>
                <a:cs typeface="Verdana"/>
              </a:rPr>
              <a:t>щ</a:t>
            </a:r>
            <a:r>
              <a:rPr sz="2000" i="1" spc="110" dirty="0">
                <a:latin typeface="Verdana"/>
                <a:cs typeface="Verdana"/>
              </a:rPr>
              <a:t>е</a:t>
            </a:r>
            <a:r>
              <a:rPr sz="2000" i="1" spc="-60" dirty="0">
                <a:latin typeface="Verdana"/>
                <a:cs typeface="Verdana"/>
              </a:rPr>
              <a:t>й</a:t>
            </a:r>
            <a:r>
              <a:rPr sz="2000" i="1" spc="-200" dirty="0">
                <a:latin typeface="Verdana"/>
                <a:cs typeface="Verdana"/>
              </a:rPr>
              <a:t> </a:t>
            </a:r>
            <a:r>
              <a:rPr sz="2000" i="1" spc="160" dirty="0">
                <a:latin typeface="Verdana"/>
                <a:cs typeface="Verdana"/>
              </a:rPr>
              <a:t>ср</a:t>
            </a:r>
            <a:r>
              <a:rPr sz="2000" i="1" spc="170" dirty="0">
                <a:latin typeface="Verdana"/>
                <a:cs typeface="Verdana"/>
              </a:rPr>
              <a:t>е</a:t>
            </a:r>
            <a:r>
              <a:rPr sz="2000" i="1" spc="-60" dirty="0">
                <a:latin typeface="Verdana"/>
                <a:cs typeface="Verdana"/>
              </a:rPr>
              <a:t>д</a:t>
            </a:r>
            <a:r>
              <a:rPr sz="2000" i="1" spc="-190" dirty="0">
                <a:latin typeface="Verdana"/>
                <a:cs typeface="Verdana"/>
              </a:rPr>
              <a:t>ы</a:t>
            </a:r>
            <a:r>
              <a:rPr sz="2000" i="1" spc="-175" dirty="0">
                <a:latin typeface="Verdana"/>
                <a:cs typeface="Verdana"/>
              </a:rPr>
              <a:t> </a:t>
            </a:r>
            <a:r>
              <a:rPr sz="2000" i="1" spc="-60" dirty="0">
                <a:latin typeface="Verdana"/>
                <a:cs typeface="Verdana"/>
              </a:rPr>
              <a:t>завис</a:t>
            </a:r>
            <a:r>
              <a:rPr sz="2000" i="1" spc="-70" dirty="0">
                <a:latin typeface="Verdana"/>
                <a:cs typeface="Verdana"/>
              </a:rPr>
              <a:t>я</a:t>
            </a:r>
            <a:r>
              <a:rPr sz="2000" i="1" spc="-165" dirty="0">
                <a:latin typeface="Verdana"/>
                <a:cs typeface="Verdana"/>
              </a:rPr>
              <a:t>т </a:t>
            </a:r>
            <a:r>
              <a:rPr sz="2000" i="1" spc="114" dirty="0">
                <a:latin typeface="Verdana"/>
                <a:cs typeface="Verdana"/>
              </a:rPr>
              <a:t>обмен</a:t>
            </a:r>
            <a:r>
              <a:rPr sz="2000" i="1" spc="-150" dirty="0">
                <a:latin typeface="Verdana"/>
                <a:cs typeface="Verdana"/>
              </a:rPr>
              <a:t> </a:t>
            </a:r>
            <a:r>
              <a:rPr sz="2000" i="1" dirty="0">
                <a:latin typeface="Verdana"/>
                <a:cs typeface="Verdana"/>
              </a:rPr>
              <a:t>веществ</a:t>
            </a:r>
            <a:endParaRPr sz="2000">
              <a:latin typeface="Verdana"/>
              <a:cs typeface="Verdana"/>
            </a:endParaRPr>
          </a:p>
          <a:p>
            <a:pPr marL="12700" marR="5372735">
              <a:lnSpc>
                <a:spcPct val="100000"/>
              </a:lnSpc>
            </a:pPr>
            <a:r>
              <a:rPr sz="2000" i="1" spc="-254" dirty="0">
                <a:latin typeface="Verdana"/>
                <a:cs typeface="Verdana"/>
              </a:rPr>
              <a:t>в</a:t>
            </a:r>
            <a:r>
              <a:rPr sz="2000" i="1" spc="-165" dirty="0">
                <a:latin typeface="Verdana"/>
                <a:cs typeface="Verdana"/>
              </a:rPr>
              <a:t> </a:t>
            </a:r>
            <a:r>
              <a:rPr sz="2000" i="1" spc="-10" dirty="0">
                <a:latin typeface="Verdana"/>
                <a:cs typeface="Verdana"/>
              </a:rPr>
              <a:t>орг</a:t>
            </a:r>
            <a:r>
              <a:rPr sz="2000" i="1" spc="10" dirty="0">
                <a:latin typeface="Verdana"/>
                <a:cs typeface="Verdana"/>
              </a:rPr>
              <a:t>ан</a:t>
            </a:r>
            <a:r>
              <a:rPr sz="2000" i="1" spc="20" dirty="0">
                <a:latin typeface="Verdana"/>
                <a:cs typeface="Verdana"/>
              </a:rPr>
              <a:t>и</a:t>
            </a:r>
            <a:r>
              <a:rPr sz="2000" i="1" spc="70" dirty="0">
                <a:latin typeface="Verdana"/>
                <a:cs typeface="Verdana"/>
              </a:rPr>
              <a:t>зме</a:t>
            </a:r>
            <a:r>
              <a:rPr sz="2000" i="1" spc="-160" dirty="0">
                <a:latin typeface="Verdana"/>
                <a:cs typeface="Verdana"/>
              </a:rPr>
              <a:t> </a:t>
            </a:r>
            <a:r>
              <a:rPr sz="2000" i="1" spc="-60" dirty="0">
                <a:latin typeface="Verdana"/>
                <a:cs typeface="Verdana"/>
              </a:rPr>
              <a:t>и</a:t>
            </a:r>
            <a:r>
              <a:rPr sz="2000" i="1" spc="-150" dirty="0">
                <a:latin typeface="Verdana"/>
                <a:cs typeface="Verdana"/>
              </a:rPr>
              <a:t> </a:t>
            </a:r>
            <a:r>
              <a:rPr sz="2000" i="1" spc="30" dirty="0">
                <a:latin typeface="Verdana"/>
                <a:cs typeface="Verdana"/>
              </a:rPr>
              <a:t>п</a:t>
            </a:r>
            <a:r>
              <a:rPr sz="2000" i="1" spc="35" dirty="0">
                <a:latin typeface="Verdana"/>
                <a:cs typeface="Verdana"/>
              </a:rPr>
              <a:t>р</a:t>
            </a:r>
            <a:r>
              <a:rPr sz="2000" i="1" spc="-85" dirty="0">
                <a:latin typeface="Verdana"/>
                <a:cs typeface="Verdana"/>
              </a:rPr>
              <a:t>о</a:t>
            </a:r>
            <a:r>
              <a:rPr sz="2000" i="1" spc="-90" dirty="0">
                <a:latin typeface="Verdana"/>
                <a:cs typeface="Verdana"/>
              </a:rPr>
              <a:t>я</a:t>
            </a:r>
            <a:r>
              <a:rPr sz="2000" i="1" spc="-120" dirty="0">
                <a:latin typeface="Verdana"/>
                <a:cs typeface="Verdana"/>
              </a:rPr>
              <a:t>вл</a:t>
            </a:r>
            <a:r>
              <a:rPr sz="2000" i="1" spc="-105" dirty="0">
                <a:latin typeface="Verdana"/>
                <a:cs typeface="Verdana"/>
              </a:rPr>
              <a:t>е</a:t>
            </a:r>
            <a:r>
              <a:rPr sz="2000" i="1" spc="-60" dirty="0">
                <a:latin typeface="Verdana"/>
                <a:cs typeface="Verdana"/>
              </a:rPr>
              <a:t>н</a:t>
            </a:r>
            <a:r>
              <a:rPr sz="2000" i="1" spc="-55" dirty="0">
                <a:latin typeface="Verdana"/>
                <a:cs typeface="Verdana"/>
              </a:rPr>
              <a:t>и</a:t>
            </a:r>
            <a:r>
              <a:rPr sz="2000" i="1" spc="110" dirty="0">
                <a:latin typeface="Verdana"/>
                <a:cs typeface="Verdana"/>
              </a:rPr>
              <a:t>е</a:t>
            </a:r>
            <a:r>
              <a:rPr sz="2000" i="1" spc="-170" dirty="0">
                <a:latin typeface="Verdana"/>
                <a:cs typeface="Verdana"/>
              </a:rPr>
              <a:t> </a:t>
            </a:r>
            <a:r>
              <a:rPr sz="2000" i="1" spc="-25" dirty="0">
                <a:latin typeface="Verdana"/>
                <a:cs typeface="Verdana"/>
              </a:rPr>
              <a:t>возрастны</a:t>
            </a:r>
            <a:r>
              <a:rPr sz="2000" i="1" spc="-165" dirty="0">
                <a:latin typeface="Verdana"/>
                <a:cs typeface="Verdana"/>
              </a:rPr>
              <a:t>х  </a:t>
            </a:r>
            <a:r>
              <a:rPr sz="2000" i="1" spc="50" dirty="0">
                <a:latin typeface="Verdana"/>
                <a:cs typeface="Verdana"/>
              </a:rPr>
              <a:t>особенностей.</a:t>
            </a:r>
            <a:endParaRPr sz="20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600">
              <a:latin typeface="Verdana"/>
              <a:cs typeface="Verdana"/>
            </a:endParaRPr>
          </a:p>
          <a:p>
            <a:pPr marR="5080" algn="r">
              <a:lnSpc>
                <a:spcPct val="100000"/>
              </a:lnSpc>
              <a:spcBef>
                <a:spcPts val="5"/>
              </a:spcBef>
            </a:pPr>
            <a:r>
              <a:rPr sz="1800" b="1" spc="-140" dirty="0">
                <a:solidFill>
                  <a:srgbClr val="391852"/>
                </a:solidFill>
                <a:latin typeface="Tahoma"/>
                <a:cs typeface="Tahoma"/>
              </a:rPr>
              <a:t>8</a:t>
            </a:r>
            <a:r>
              <a:rPr sz="1800" b="1" spc="-4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1800" b="1" spc="35" dirty="0">
                <a:solidFill>
                  <a:srgbClr val="391852"/>
                </a:solidFill>
                <a:latin typeface="Tahoma"/>
                <a:cs typeface="Tahoma"/>
              </a:rPr>
              <a:t>совет</a:t>
            </a:r>
            <a:r>
              <a:rPr sz="1800" spc="-320" dirty="0">
                <a:latin typeface="Verdana"/>
                <a:cs typeface="Verdana"/>
              </a:rPr>
              <a:t>:</a:t>
            </a:r>
            <a:r>
              <a:rPr sz="1800" spc="-140" dirty="0">
                <a:latin typeface="Verdana"/>
                <a:cs typeface="Verdana"/>
              </a:rPr>
              <a:t> </a:t>
            </a:r>
            <a:r>
              <a:rPr sz="2400" spc="-80" dirty="0">
                <a:latin typeface="Verdana"/>
                <a:cs typeface="Verdana"/>
              </a:rPr>
              <a:t>ч</a:t>
            </a:r>
            <a:r>
              <a:rPr sz="2400" spc="-75" dirty="0">
                <a:latin typeface="Verdana"/>
                <a:cs typeface="Verdana"/>
              </a:rPr>
              <a:t>а</a:t>
            </a:r>
            <a:r>
              <a:rPr sz="2400" spc="200" dirty="0">
                <a:latin typeface="Verdana"/>
                <a:cs typeface="Verdana"/>
              </a:rPr>
              <a:t>ще</a:t>
            </a:r>
            <a:r>
              <a:rPr sz="2400" spc="-190" dirty="0">
                <a:latin typeface="Verdana"/>
                <a:cs typeface="Verdana"/>
              </a:rPr>
              <a:t> </a:t>
            </a:r>
            <a:r>
              <a:rPr sz="2400" spc="-114" dirty="0">
                <a:latin typeface="Verdana"/>
                <a:cs typeface="Verdana"/>
              </a:rPr>
              <a:t>двигайт</a:t>
            </a:r>
            <a:r>
              <a:rPr sz="2400" spc="-15" dirty="0">
                <a:latin typeface="Verdana"/>
                <a:cs typeface="Verdana"/>
              </a:rPr>
              <a:t>есь.</a:t>
            </a:r>
            <a:endParaRPr sz="2400">
              <a:latin typeface="Verdana"/>
              <a:cs typeface="Verdana"/>
            </a:endParaRPr>
          </a:p>
          <a:p>
            <a:pPr marL="5229860" marR="6350" indent="612140" algn="r">
              <a:lnSpc>
                <a:spcPct val="100000"/>
              </a:lnSpc>
            </a:pPr>
            <a:r>
              <a:rPr sz="2400" i="1" spc="-170" dirty="0">
                <a:latin typeface="Verdana"/>
                <a:cs typeface="Verdana"/>
              </a:rPr>
              <a:t>У</a:t>
            </a:r>
            <a:r>
              <a:rPr sz="2400" i="1" spc="-160" dirty="0">
                <a:latin typeface="Verdana"/>
                <a:cs typeface="Verdana"/>
              </a:rPr>
              <a:t>ч</a:t>
            </a:r>
            <a:r>
              <a:rPr sz="2400" i="1" spc="25" dirty="0">
                <a:latin typeface="Verdana"/>
                <a:cs typeface="Verdana"/>
              </a:rPr>
              <a:t>еными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10" dirty="0">
                <a:latin typeface="Verdana"/>
                <a:cs typeface="Verdana"/>
              </a:rPr>
              <a:t>док</a:t>
            </a:r>
            <a:r>
              <a:rPr sz="2400" i="1" spc="15" dirty="0">
                <a:latin typeface="Verdana"/>
                <a:cs typeface="Verdana"/>
              </a:rPr>
              <a:t>а</a:t>
            </a:r>
            <a:r>
              <a:rPr sz="2400" i="1" spc="-40" dirty="0">
                <a:latin typeface="Verdana"/>
                <a:cs typeface="Verdana"/>
              </a:rPr>
              <a:t>зано,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-145" dirty="0">
                <a:latin typeface="Verdana"/>
                <a:cs typeface="Verdana"/>
              </a:rPr>
              <a:t>что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40" dirty="0">
                <a:latin typeface="Verdana"/>
                <a:cs typeface="Verdana"/>
              </a:rPr>
              <a:t>даже  </a:t>
            </a:r>
            <a:r>
              <a:rPr sz="2400" i="1" spc="65" dirty="0">
                <a:latin typeface="Verdana"/>
                <a:cs typeface="Verdana"/>
              </a:rPr>
              <a:t>восемь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spc="350" dirty="0">
                <a:latin typeface="Verdana"/>
                <a:cs typeface="Verdana"/>
              </a:rPr>
              <a:t>м</a:t>
            </a:r>
            <a:r>
              <a:rPr sz="2400" i="1" spc="-120" dirty="0">
                <a:latin typeface="Verdana"/>
                <a:cs typeface="Verdana"/>
              </a:rPr>
              <a:t>инут</a:t>
            </a:r>
            <a:r>
              <a:rPr sz="2400" i="1" spc="-175" dirty="0">
                <a:latin typeface="Verdana"/>
                <a:cs typeface="Verdana"/>
              </a:rPr>
              <a:t> </a:t>
            </a:r>
            <a:r>
              <a:rPr sz="2400" i="1" spc="-130" dirty="0">
                <a:latin typeface="Verdana"/>
                <a:cs typeface="Verdana"/>
              </a:rPr>
              <a:t>заня</a:t>
            </a:r>
            <a:r>
              <a:rPr sz="2400" i="1" spc="-105" dirty="0">
                <a:latin typeface="Verdana"/>
                <a:cs typeface="Verdana"/>
              </a:rPr>
              <a:t>т</a:t>
            </a:r>
            <a:r>
              <a:rPr sz="2400" i="1" spc="-75" dirty="0">
                <a:latin typeface="Verdana"/>
                <a:cs typeface="Verdana"/>
              </a:rPr>
              <a:t>ий</a:t>
            </a:r>
            <a:r>
              <a:rPr sz="2400" i="1" spc="-210" dirty="0">
                <a:latin typeface="Verdana"/>
                <a:cs typeface="Verdana"/>
              </a:rPr>
              <a:t> </a:t>
            </a:r>
            <a:r>
              <a:rPr sz="2400" i="1" spc="120" dirty="0">
                <a:latin typeface="Verdana"/>
                <a:cs typeface="Verdana"/>
              </a:rPr>
              <a:t>спо</a:t>
            </a:r>
            <a:r>
              <a:rPr sz="2400" i="1" spc="114" dirty="0">
                <a:latin typeface="Verdana"/>
                <a:cs typeface="Verdana"/>
              </a:rPr>
              <a:t>р</a:t>
            </a:r>
            <a:r>
              <a:rPr sz="2400" i="1" spc="80" dirty="0">
                <a:latin typeface="Verdana"/>
                <a:cs typeface="Verdana"/>
              </a:rPr>
              <a:t>то</a:t>
            </a:r>
            <a:r>
              <a:rPr sz="2400" i="1" spc="105" dirty="0">
                <a:latin typeface="Verdana"/>
                <a:cs typeface="Verdana"/>
              </a:rPr>
              <a:t>м</a:t>
            </a:r>
            <a:r>
              <a:rPr sz="2400" i="1" spc="-165" dirty="0">
                <a:latin typeface="Verdana"/>
                <a:cs typeface="Verdana"/>
              </a:rPr>
              <a:t> </a:t>
            </a:r>
            <a:r>
              <a:rPr sz="2400" i="1" spc="-225" dirty="0">
                <a:latin typeface="Verdana"/>
                <a:cs typeface="Verdana"/>
              </a:rPr>
              <a:t>в  </a:t>
            </a:r>
            <a:r>
              <a:rPr sz="2400" i="1" spc="-55" dirty="0">
                <a:latin typeface="Verdana"/>
                <a:cs typeface="Verdana"/>
              </a:rPr>
              <a:t>день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-15" dirty="0">
                <a:latin typeface="Verdana"/>
                <a:cs typeface="Verdana"/>
              </a:rPr>
              <a:t>продлев</a:t>
            </a:r>
            <a:r>
              <a:rPr sz="2400" i="1" spc="-10" dirty="0">
                <a:latin typeface="Verdana"/>
                <a:cs typeface="Verdana"/>
              </a:rPr>
              <a:t>а</a:t>
            </a:r>
            <a:r>
              <a:rPr sz="2400" i="1" spc="-95" dirty="0">
                <a:latin typeface="Verdana"/>
                <a:cs typeface="Verdana"/>
              </a:rPr>
              <a:t>ют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-130" dirty="0">
                <a:latin typeface="Verdana"/>
                <a:cs typeface="Verdana"/>
              </a:rPr>
              <a:t>жизн</a:t>
            </a:r>
            <a:r>
              <a:rPr sz="2400" i="1" spc="-120" dirty="0">
                <a:latin typeface="Verdana"/>
                <a:cs typeface="Verdana"/>
              </a:rPr>
              <a:t>ь</a:t>
            </a:r>
            <a:r>
              <a:rPr sz="1800" i="1" spc="-160" dirty="0">
                <a:latin typeface="Verdana"/>
                <a:cs typeface="Verdana"/>
              </a:rPr>
              <a:t>.</a:t>
            </a:r>
            <a:endParaRPr sz="1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2231" y="438403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530083" y="779018"/>
            <a:ext cx="3911727" cy="2607817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91513" y="3767226"/>
            <a:ext cx="4547362" cy="26253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357962"/>
            <a:ext cx="280098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30" dirty="0">
                <a:solidFill>
                  <a:srgbClr val="6F2F9F"/>
                </a:solidFill>
                <a:latin typeface="Tahoma"/>
                <a:cs typeface="Tahoma"/>
              </a:rPr>
              <a:t>С</a:t>
            </a:r>
            <a:r>
              <a:rPr sz="1800" b="1" spc="9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ил</a:t>
            </a:r>
            <a:r>
              <a:rPr sz="1800" b="1" spc="-125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1800" b="1" spc="-7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14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1800" b="1" spc="-11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4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35" dirty="0">
                <a:solidFill>
                  <a:srgbClr val="C00000"/>
                </a:solidFill>
                <a:latin typeface="Tahoma"/>
                <a:cs typeface="Tahoma"/>
              </a:rPr>
              <a:t>Здоро</a:t>
            </a:r>
            <a:r>
              <a:rPr sz="1800" b="1" spc="-40" dirty="0">
                <a:solidFill>
                  <a:srgbClr val="C00000"/>
                </a:solidFill>
                <a:latin typeface="Tahoma"/>
                <a:cs typeface="Tahoma"/>
              </a:rPr>
              <a:t>в</a:t>
            </a:r>
            <a:r>
              <a:rPr sz="1800" b="1" spc="-130" dirty="0">
                <a:solidFill>
                  <a:srgbClr val="C00000"/>
                </a:solidFill>
                <a:latin typeface="Tahoma"/>
                <a:cs typeface="Tahoma"/>
              </a:rPr>
              <a:t>ь</a:t>
            </a:r>
            <a:r>
              <a:rPr sz="1800" b="1" spc="85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1977" y="1338072"/>
            <a:ext cx="5272786" cy="360057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77304" y="1366647"/>
            <a:ext cx="5363210" cy="357200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275" dirty="0">
                <a:solidFill>
                  <a:srgbClr val="391852"/>
                </a:solidFill>
                <a:latin typeface="Verdana"/>
                <a:cs typeface="Verdana"/>
              </a:rPr>
              <a:t>9</a:t>
            </a:r>
            <a:r>
              <a:rPr sz="1800" b="1" spc="-125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1800" b="1" spc="40" dirty="0">
                <a:solidFill>
                  <a:srgbClr val="391852"/>
                </a:solidFill>
                <a:latin typeface="Tahoma"/>
                <a:cs typeface="Tahoma"/>
              </a:rPr>
              <a:t>сове</a:t>
            </a:r>
            <a:r>
              <a:rPr sz="1800" b="1" spc="30" dirty="0">
                <a:solidFill>
                  <a:srgbClr val="391852"/>
                </a:solidFill>
                <a:latin typeface="Tahoma"/>
                <a:cs typeface="Tahoma"/>
              </a:rPr>
              <a:t>т</a:t>
            </a:r>
            <a:r>
              <a:rPr sz="1800" b="1" spc="-225" dirty="0">
                <a:latin typeface="Verdana"/>
                <a:cs typeface="Verdana"/>
              </a:rPr>
              <a:t>:</a:t>
            </a:r>
            <a:r>
              <a:rPr sz="1800" b="1" spc="-125" dirty="0">
                <a:latin typeface="Verdana"/>
                <a:cs typeface="Verdana"/>
              </a:rPr>
              <a:t> </a:t>
            </a:r>
            <a:r>
              <a:rPr spc="-85" dirty="0"/>
              <a:t>по</a:t>
            </a:r>
            <a:r>
              <a:rPr spc="-65" dirty="0"/>
              <a:t>з</a:t>
            </a:r>
            <a:r>
              <a:rPr spc="-120" dirty="0"/>
              <a:t>во</a:t>
            </a:r>
            <a:r>
              <a:rPr spc="-114" dirty="0"/>
              <a:t>л</a:t>
            </a:r>
            <a:r>
              <a:rPr spc="-130" dirty="0"/>
              <a:t>ьт</a:t>
            </a:r>
            <a:r>
              <a:rPr spc="-140" dirty="0"/>
              <a:t>е</a:t>
            </a:r>
            <a:r>
              <a:rPr spc="-195" dirty="0"/>
              <a:t> </a:t>
            </a:r>
            <a:r>
              <a:rPr spc="165" dirty="0"/>
              <a:t>себе</a:t>
            </a:r>
            <a:r>
              <a:rPr spc="-165" dirty="0"/>
              <a:t> </a:t>
            </a:r>
            <a:r>
              <a:rPr spc="-50" dirty="0"/>
              <a:t>психологичес</a:t>
            </a:r>
            <a:r>
              <a:rPr spc="-55" dirty="0"/>
              <a:t>к</a:t>
            </a:r>
            <a:r>
              <a:rPr spc="-60" dirty="0"/>
              <a:t>ую  </a:t>
            </a:r>
            <a:r>
              <a:rPr spc="-85" dirty="0"/>
              <a:t>разрядку.</a:t>
            </a:r>
            <a:endParaRPr sz="1800">
              <a:latin typeface="Verdana"/>
              <a:cs typeface="Verdana"/>
            </a:endParaRPr>
          </a:p>
          <a:p>
            <a:pPr marL="12700" marR="432434">
              <a:lnSpc>
                <a:spcPct val="100000"/>
              </a:lnSpc>
            </a:pPr>
            <a:r>
              <a:rPr spc="-25" dirty="0"/>
              <a:t>Н</a:t>
            </a:r>
            <a:r>
              <a:rPr spc="-15" dirty="0"/>
              <a:t>е</a:t>
            </a:r>
            <a:r>
              <a:rPr spc="-195" dirty="0"/>
              <a:t> </a:t>
            </a:r>
            <a:r>
              <a:rPr spc="-10" dirty="0"/>
              <a:t>держите</a:t>
            </a:r>
            <a:r>
              <a:rPr spc="-175" dirty="0"/>
              <a:t> </a:t>
            </a:r>
            <a:r>
              <a:rPr spc="-50" dirty="0"/>
              <a:t>долго</a:t>
            </a:r>
            <a:r>
              <a:rPr spc="-180" dirty="0"/>
              <a:t> </a:t>
            </a:r>
            <a:r>
              <a:rPr spc="-305" dirty="0"/>
              <a:t>в</a:t>
            </a:r>
            <a:r>
              <a:rPr spc="-180" dirty="0"/>
              <a:t> </a:t>
            </a:r>
            <a:r>
              <a:rPr spc="260" dirty="0"/>
              <a:t>с</a:t>
            </a:r>
            <a:r>
              <a:rPr spc="130" dirty="0"/>
              <a:t>ебе</a:t>
            </a:r>
            <a:r>
              <a:rPr spc="-180" dirty="0"/>
              <a:t> </a:t>
            </a:r>
            <a:r>
              <a:rPr spc="-70" dirty="0"/>
              <a:t>нега</a:t>
            </a:r>
            <a:r>
              <a:rPr spc="-50" dirty="0"/>
              <a:t>т</a:t>
            </a:r>
            <a:r>
              <a:rPr spc="-160" dirty="0"/>
              <a:t>ивн</a:t>
            </a:r>
            <a:r>
              <a:rPr spc="-60" dirty="0"/>
              <a:t>ую  </a:t>
            </a:r>
            <a:r>
              <a:rPr spc="-25" dirty="0"/>
              <a:t>энергию.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995883" y="2770123"/>
            <a:ext cx="6236335" cy="1854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-125" dirty="0">
                <a:latin typeface="Verdana"/>
                <a:cs typeface="Verdana"/>
              </a:rPr>
              <a:t>Различн</a:t>
            </a:r>
            <a:r>
              <a:rPr sz="2400" i="1" spc="-160" dirty="0">
                <a:latin typeface="Verdana"/>
                <a:cs typeface="Verdana"/>
              </a:rPr>
              <a:t>ы</a:t>
            </a:r>
            <a:r>
              <a:rPr sz="2400" i="1" spc="360" dirty="0">
                <a:latin typeface="Verdana"/>
                <a:cs typeface="Verdana"/>
              </a:rPr>
              <a:t>м</a:t>
            </a:r>
            <a:r>
              <a:rPr sz="2400" i="1" spc="-204" dirty="0">
                <a:latin typeface="Verdana"/>
                <a:cs typeface="Verdana"/>
              </a:rPr>
              <a:t> </a:t>
            </a:r>
            <a:r>
              <a:rPr sz="2400" i="1" spc="-5" dirty="0">
                <a:latin typeface="Verdana"/>
                <a:cs typeface="Verdana"/>
              </a:rPr>
              <a:t>забол</a:t>
            </a:r>
            <a:r>
              <a:rPr sz="2400" i="1" spc="5" dirty="0">
                <a:latin typeface="Verdana"/>
                <a:cs typeface="Verdana"/>
              </a:rPr>
              <a:t>ев</a:t>
            </a:r>
            <a:r>
              <a:rPr sz="2400" i="1" spc="10" dirty="0">
                <a:latin typeface="Verdana"/>
                <a:cs typeface="Verdana"/>
              </a:rPr>
              <a:t>а</a:t>
            </a:r>
            <a:r>
              <a:rPr sz="2400" i="1" spc="-25" dirty="0">
                <a:latin typeface="Verdana"/>
                <a:cs typeface="Verdana"/>
              </a:rPr>
              <a:t>ниям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50" dirty="0">
                <a:latin typeface="Verdana"/>
                <a:cs typeface="Verdana"/>
              </a:rPr>
              <a:t>более</a:t>
            </a:r>
            <a:endParaRPr sz="2400">
              <a:latin typeface="Verdana"/>
              <a:cs typeface="Verdana"/>
            </a:endParaRPr>
          </a:p>
          <a:p>
            <a:pPr marL="12700" marR="5080">
              <a:lnSpc>
                <a:spcPct val="100000"/>
              </a:lnSpc>
            </a:pPr>
            <a:r>
              <a:rPr sz="2400" i="1" spc="-10" dirty="0">
                <a:latin typeface="Verdana"/>
                <a:cs typeface="Verdana"/>
              </a:rPr>
              <a:t>подве</a:t>
            </a:r>
            <a:r>
              <a:rPr sz="2400" i="1" spc="-20" dirty="0">
                <a:latin typeface="Verdana"/>
                <a:cs typeface="Verdana"/>
              </a:rPr>
              <a:t>р</a:t>
            </a:r>
            <a:r>
              <a:rPr sz="2400" i="1" spc="5" dirty="0">
                <a:latin typeface="Verdana"/>
                <a:cs typeface="Verdana"/>
              </a:rPr>
              <a:t>же</a:t>
            </a:r>
            <a:r>
              <a:rPr sz="2400" i="1" spc="-5" dirty="0">
                <a:latin typeface="Verdana"/>
                <a:cs typeface="Verdana"/>
              </a:rPr>
              <a:t>н</a:t>
            </a:r>
            <a:r>
              <a:rPr sz="2400" i="1" spc="-229" dirty="0">
                <a:latin typeface="Verdana"/>
                <a:cs typeface="Verdana"/>
              </a:rPr>
              <a:t>ы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-135" dirty="0">
                <a:latin typeface="Verdana"/>
                <a:cs typeface="Verdana"/>
              </a:rPr>
              <a:t>люди</a:t>
            </a:r>
            <a:r>
              <a:rPr sz="2400" i="1" spc="-70" dirty="0">
                <a:latin typeface="Verdana"/>
                <a:cs typeface="Verdana"/>
              </a:rPr>
              <a:t>,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-20" dirty="0">
                <a:latin typeface="Verdana"/>
                <a:cs typeface="Verdana"/>
              </a:rPr>
              <a:t>которы</a:t>
            </a:r>
            <a:r>
              <a:rPr sz="2400" i="1" spc="-15" dirty="0">
                <a:latin typeface="Verdana"/>
                <a:cs typeface="Verdana"/>
              </a:rPr>
              <a:t>е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-10" dirty="0">
                <a:latin typeface="Verdana"/>
                <a:cs typeface="Verdana"/>
              </a:rPr>
              <a:t>постоянно  </a:t>
            </a:r>
            <a:r>
              <a:rPr sz="2400" i="1" spc="-105" dirty="0">
                <a:latin typeface="Verdana"/>
                <a:cs typeface="Verdana"/>
              </a:rPr>
              <a:t>ру</a:t>
            </a:r>
            <a:r>
              <a:rPr sz="2400" i="1" spc="-90" dirty="0">
                <a:latin typeface="Verdana"/>
                <a:cs typeface="Verdana"/>
              </a:rPr>
              <a:t>г</a:t>
            </a:r>
            <a:r>
              <a:rPr sz="2400" i="1" spc="80" dirty="0">
                <a:latin typeface="Verdana"/>
                <a:cs typeface="Verdana"/>
              </a:rPr>
              <a:t>а</a:t>
            </a:r>
            <a:r>
              <a:rPr sz="2400" i="1" spc="125" dirty="0">
                <a:latin typeface="Verdana"/>
                <a:cs typeface="Verdana"/>
              </a:rPr>
              <a:t>ю</a:t>
            </a:r>
            <a:r>
              <a:rPr sz="2400" i="1" spc="-200" dirty="0">
                <a:latin typeface="Verdana"/>
                <a:cs typeface="Verdana"/>
              </a:rPr>
              <a:t>т</a:t>
            </a:r>
            <a:r>
              <a:rPr sz="2400" i="1" spc="-204" dirty="0">
                <a:latin typeface="Verdana"/>
                <a:cs typeface="Verdana"/>
              </a:rPr>
              <a:t> </a:t>
            </a:r>
            <a:r>
              <a:rPr sz="2400" i="1" spc="140" dirty="0">
                <a:latin typeface="Verdana"/>
                <a:cs typeface="Verdana"/>
              </a:rPr>
              <a:t>само</a:t>
            </a:r>
            <a:r>
              <a:rPr sz="2400" i="1" spc="100" dirty="0">
                <a:latin typeface="Verdana"/>
                <a:cs typeface="Verdana"/>
              </a:rPr>
              <a:t>г</a:t>
            </a:r>
            <a:r>
              <a:rPr sz="2400" i="1" spc="110" dirty="0">
                <a:latin typeface="Verdana"/>
                <a:cs typeface="Verdana"/>
              </a:rPr>
              <a:t>о</a:t>
            </a:r>
            <a:r>
              <a:rPr sz="2400" i="1" spc="-175" dirty="0">
                <a:latin typeface="Verdana"/>
                <a:cs typeface="Verdana"/>
              </a:rPr>
              <a:t> </a:t>
            </a:r>
            <a:r>
              <a:rPr sz="2400" i="1" spc="10" dirty="0">
                <a:latin typeface="Verdana"/>
                <a:cs typeface="Verdana"/>
              </a:rPr>
              <a:t>себя,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65" dirty="0">
                <a:latin typeface="Verdana"/>
                <a:cs typeface="Verdana"/>
              </a:rPr>
              <a:t>вместо</a:t>
            </a:r>
            <a:r>
              <a:rPr sz="2400" i="1" spc="-175" dirty="0">
                <a:latin typeface="Verdana"/>
                <a:cs typeface="Verdana"/>
              </a:rPr>
              <a:t> </a:t>
            </a:r>
            <a:r>
              <a:rPr sz="2400" i="1" spc="-105" dirty="0">
                <a:latin typeface="Verdana"/>
                <a:cs typeface="Verdana"/>
              </a:rPr>
              <a:t>того</a:t>
            </a:r>
            <a:r>
              <a:rPr sz="2400" i="1" spc="-70" dirty="0">
                <a:latin typeface="Verdana"/>
                <a:cs typeface="Verdana"/>
              </a:rPr>
              <a:t>,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-90" dirty="0">
                <a:latin typeface="Verdana"/>
                <a:cs typeface="Verdana"/>
              </a:rPr>
              <a:t>чтобы  </a:t>
            </a:r>
            <a:r>
              <a:rPr sz="2400" i="1" spc="235" dirty="0">
                <a:latin typeface="Verdana"/>
                <a:cs typeface="Verdana"/>
              </a:rPr>
              <a:t>рас</a:t>
            </a:r>
            <a:r>
              <a:rPr sz="2400" i="1" spc="204" dirty="0">
                <a:latin typeface="Verdana"/>
                <a:cs typeface="Verdana"/>
              </a:rPr>
              <a:t>с</a:t>
            </a:r>
            <a:r>
              <a:rPr sz="2400" i="1" spc="-5" dirty="0">
                <a:latin typeface="Verdana"/>
                <a:cs typeface="Verdana"/>
              </a:rPr>
              <a:t>к</a:t>
            </a:r>
            <a:r>
              <a:rPr sz="2400" i="1" spc="5" dirty="0">
                <a:latin typeface="Verdana"/>
                <a:cs typeface="Verdana"/>
              </a:rPr>
              <a:t>а</a:t>
            </a:r>
            <a:r>
              <a:rPr sz="2400" i="1" spc="-85" dirty="0">
                <a:latin typeface="Verdana"/>
                <a:cs typeface="Verdana"/>
              </a:rPr>
              <a:t>за</a:t>
            </a:r>
            <a:r>
              <a:rPr sz="2400" i="1" spc="-70" dirty="0">
                <a:latin typeface="Verdana"/>
                <a:cs typeface="Verdana"/>
              </a:rPr>
              <a:t>т</a:t>
            </a:r>
            <a:r>
              <a:rPr sz="2400" i="1" spc="-210" dirty="0">
                <a:latin typeface="Verdana"/>
                <a:cs typeface="Verdana"/>
              </a:rPr>
              <a:t>ь,</a:t>
            </a:r>
            <a:r>
              <a:rPr sz="2400" i="1" spc="-215" dirty="0">
                <a:latin typeface="Verdana"/>
                <a:cs typeface="Verdana"/>
              </a:rPr>
              <a:t> </a:t>
            </a:r>
            <a:r>
              <a:rPr sz="2400" i="1" spc="-300" dirty="0">
                <a:latin typeface="Verdana"/>
                <a:cs typeface="Verdana"/>
              </a:rPr>
              <a:t>ч</a:t>
            </a:r>
            <a:r>
              <a:rPr sz="2400" i="1" spc="-240" dirty="0">
                <a:latin typeface="Verdana"/>
                <a:cs typeface="Verdana"/>
              </a:rPr>
              <a:t>т</a:t>
            </a:r>
            <a:r>
              <a:rPr sz="2400" i="1" spc="110" dirty="0">
                <a:latin typeface="Verdana"/>
                <a:cs typeface="Verdana"/>
              </a:rPr>
              <a:t>о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-175" dirty="0">
                <a:latin typeface="Verdana"/>
                <a:cs typeface="Verdana"/>
              </a:rPr>
              <a:t>их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spc="20" dirty="0">
                <a:latin typeface="Verdana"/>
                <a:cs typeface="Verdana"/>
              </a:rPr>
              <a:t>ого</a:t>
            </a:r>
            <a:r>
              <a:rPr sz="2400" i="1" spc="10" dirty="0">
                <a:latin typeface="Verdana"/>
                <a:cs typeface="Verdana"/>
              </a:rPr>
              <a:t>р</a:t>
            </a:r>
            <a:r>
              <a:rPr sz="2400" i="1" spc="-75" dirty="0">
                <a:latin typeface="Verdana"/>
                <a:cs typeface="Verdana"/>
              </a:rPr>
              <a:t>ч</a:t>
            </a:r>
            <a:r>
              <a:rPr sz="2400" i="1" spc="-70" dirty="0">
                <a:latin typeface="Verdana"/>
                <a:cs typeface="Verdana"/>
              </a:rPr>
              <a:t>а</a:t>
            </a:r>
            <a:r>
              <a:rPr sz="2400" i="1" spc="-95" dirty="0">
                <a:latin typeface="Verdana"/>
                <a:cs typeface="Verdana"/>
              </a:rPr>
              <a:t>ет,</a:t>
            </a:r>
            <a:r>
              <a:rPr sz="2400" i="1" spc="-180" dirty="0">
                <a:latin typeface="Verdana"/>
                <a:cs typeface="Verdana"/>
              </a:rPr>
              <a:t> </a:t>
            </a:r>
            <a:r>
              <a:rPr sz="2400" i="1" spc="195" dirty="0">
                <a:latin typeface="Verdana"/>
                <a:cs typeface="Verdana"/>
              </a:rPr>
              <a:t>а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-35" dirty="0">
                <a:latin typeface="Verdana"/>
                <a:cs typeface="Verdana"/>
              </a:rPr>
              <a:t>иногда</a:t>
            </a:r>
            <a:r>
              <a:rPr sz="2400" i="1" spc="-195" dirty="0">
                <a:latin typeface="Verdana"/>
                <a:cs typeface="Verdana"/>
              </a:rPr>
              <a:t> </a:t>
            </a:r>
            <a:r>
              <a:rPr sz="2400" i="1" spc="-55" dirty="0">
                <a:latin typeface="Verdana"/>
                <a:cs typeface="Verdana"/>
              </a:rPr>
              <a:t>и  </a:t>
            </a:r>
            <a:r>
              <a:rPr sz="2400" i="1" spc="-20" dirty="0">
                <a:latin typeface="Verdana"/>
                <a:cs typeface="Verdana"/>
              </a:rPr>
              <a:t>поспорить.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57580" y="421640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4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86675" y="1279652"/>
            <a:ext cx="4152900" cy="2764282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7580" y="421640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4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C0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405369" y="1290066"/>
            <a:ext cx="4499102" cy="3539109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spc="-280" dirty="0">
                <a:solidFill>
                  <a:srgbClr val="391852"/>
                </a:solidFill>
                <a:latin typeface="Verdana"/>
                <a:cs typeface="Verdana"/>
              </a:rPr>
              <a:t>1</a:t>
            </a:r>
            <a:r>
              <a:rPr sz="1800" b="1" spc="-275" dirty="0">
                <a:solidFill>
                  <a:srgbClr val="391852"/>
                </a:solidFill>
                <a:latin typeface="Verdana"/>
                <a:cs typeface="Verdana"/>
              </a:rPr>
              <a:t>0</a:t>
            </a:r>
            <a:r>
              <a:rPr sz="1800" b="1" spc="-125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1800" b="1" spc="35" dirty="0">
                <a:solidFill>
                  <a:srgbClr val="391852"/>
                </a:solidFill>
                <a:latin typeface="Tahoma"/>
                <a:cs typeface="Tahoma"/>
              </a:rPr>
              <a:t>совет</a:t>
            </a:r>
            <a:r>
              <a:rPr sz="1800" spc="-320" dirty="0"/>
              <a:t>:</a:t>
            </a:r>
            <a:r>
              <a:rPr sz="1800" spc="-125" dirty="0"/>
              <a:t> </a:t>
            </a:r>
            <a:r>
              <a:rPr spc="-75" dirty="0"/>
              <a:t>будьте</a:t>
            </a:r>
            <a:r>
              <a:rPr spc="-195" dirty="0"/>
              <a:t> </a:t>
            </a:r>
            <a:r>
              <a:rPr spc="-125" dirty="0"/>
              <a:t>жиз</a:t>
            </a:r>
            <a:r>
              <a:rPr spc="-110" dirty="0"/>
              <a:t>н</a:t>
            </a:r>
            <a:r>
              <a:rPr spc="45" dirty="0"/>
              <a:t>ерадостным</a:t>
            </a:r>
            <a:r>
              <a:rPr spc="55" dirty="0"/>
              <a:t>и</a:t>
            </a:r>
            <a:r>
              <a:rPr spc="-204" dirty="0"/>
              <a:t>.  </a:t>
            </a:r>
            <a:r>
              <a:rPr spc="-40" dirty="0"/>
              <a:t>Улыбайтесь.</a:t>
            </a:r>
            <a:endParaRPr sz="1800">
              <a:latin typeface="Tahoma"/>
              <a:cs typeface="Tahom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136091" y="2040763"/>
            <a:ext cx="6191250" cy="11233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i="1" spc="-35" dirty="0">
                <a:latin typeface="Verdana"/>
                <a:cs typeface="Verdana"/>
              </a:rPr>
              <a:t>Недавние</a:t>
            </a:r>
            <a:r>
              <a:rPr sz="2400" i="1" spc="-30" dirty="0">
                <a:latin typeface="Verdana"/>
                <a:cs typeface="Verdana"/>
              </a:rPr>
              <a:t> </a:t>
            </a:r>
            <a:r>
              <a:rPr sz="2400" i="1" spc="-15" dirty="0">
                <a:latin typeface="Verdana"/>
                <a:cs typeface="Verdana"/>
              </a:rPr>
              <a:t>исследования</a:t>
            </a:r>
            <a:r>
              <a:rPr sz="2400" i="1" spc="-10" dirty="0">
                <a:latin typeface="Verdana"/>
                <a:cs typeface="Verdana"/>
              </a:rPr>
              <a:t> </a:t>
            </a:r>
            <a:r>
              <a:rPr sz="2400" i="1" spc="-85" dirty="0">
                <a:latin typeface="Verdana"/>
                <a:cs typeface="Verdana"/>
              </a:rPr>
              <a:t>подтвердили, </a:t>
            </a:r>
            <a:r>
              <a:rPr sz="2400" i="1" spc="-830" dirty="0">
                <a:latin typeface="Verdana"/>
                <a:cs typeface="Verdana"/>
              </a:rPr>
              <a:t> </a:t>
            </a:r>
            <a:r>
              <a:rPr sz="2400" i="1" spc="-145" dirty="0">
                <a:latin typeface="Verdana"/>
                <a:cs typeface="Verdana"/>
              </a:rPr>
              <a:t>что</a:t>
            </a:r>
            <a:r>
              <a:rPr sz="2400" i="1" spc="-140" dirty="0">
                <a:latin typeface="Verdana"/>
                <a:cs typeface="Verdana"/>
              </a:rPr>
              <a:t> </a:t>
            </a:r>
            <a:r>
              <a:rPr sz="2400" i="1" spc="-80" dirty="0">
                <a:latin typeface="Verdana"/>
                <a:cs typeface="Verdana"/>
              </a:rPr>
              <a:t>улыбка</a:t>
            </a:r>
            <a:r>
              <a:rPr sz="2400" i="1" spc="-75" dirty="0">
                <a:latin typeface="Verdana"/>
                <a:cs typeface="Verdana"/>
              </a:rPr>
              <a:t> </a:t>
            </a:r>
            <a:r>
              <a:rPr sz="2400" i="1" spc="5" dirty="0">
                <a:latin typeface="Verdana"/>
                <a:cs typeface="Verdana"/>
              </a:rPr>
              <a:t>приносит</a:t>
            </a:r>
            <a:r>
              <a:rPr sz="2400" i="1" spc="10" dirty="0">
                <a:latin typeface="Verdana"/>
                <a:cs typeface="Verdana"/>
              </a:rPr>
              <a:t> </a:t>
            </a:r>
            <a:r>
              <a:rPr sz="2400" i="1" dirty="0">
                <a:latin typeface="Verdana"/>
                <a:cs typeface="Verdana"/>
              </a:rPr>
              <a:t>определенную </a:t>
            </a:r>
            <a:r>
              <a:rPr sz="2400" i="1" spc="5" dirty="0">
                <a:latin typeface="Verdana"/>
                <a:cs typeface="Verdana"/>
              </a:rPr>
              <a:t> </a:t>
            </a:r>
            <a:r>
              <a:rPr sz="2400" i="1" spc="-130" dirty="0">
                <a:latin typeface="Verdana"/>
                <a:cs typeface="Verdana"/>
              </a:rPr>
              <a:t>пользу</a:t>
            </a:r>
            <a:r>
              <a:rPr sz="2400" i="1" spc="-200" dirty="0">
                <a:latin typeface="Verdana"/>
                <a:cs typeface="Verdana"/>
              </a:rPr>
              <a:t> </a:t>
            </a:r>
            <a:r>
              <a:rPr sz="2400" i="1" spc="-15" dirty="0">
                <a:latin typeface="Verdana"/>
                <a:cs typeface="Verdana"/>
              </a:rPr>
              <a:t>здо</a:t>
            </a:r>
            <a:r>
              <a:rPr sz="2400" i="1" spc="-25" dirty="0">
                <a:latin typeface="Verdana"/>
                <a:cs typeface="Verdana"/>
              </a:rPr>
              <a:t>р</a:t>
            </a:r>
            <a:r>
              <a:rPr sz="2400" i="1" spc="-100" dirty="0">
                <a:latin typeface="Verdana"/>
                <a:cs typeface="Verdana"/>
              </a:rPr>
              <a:t>овью</a:t>
            </a:r>
            <a:r>
              <a:rPr sz="2400" i="1" spc="-170" dirty="0">
                <a:latin typeface="Verdana"/>
                <a:cs typeface="Verdana"/>
              </a:rPr>
              <a:t> </a:t>
            </a:r>
            <a:r>
              <a:rPr sz="2400" i="1" spc="-155" dirty="0">
                <a:latin typeface="Verdana"/>
                <a:cs typeface="Verdana"/>
              </a:rPr>
              <a:t>чел</a:t>
            </a:r>
            <a:r>
              <a:rPr sz="2400" i="1" spc="-65" dirty="0">
                <a:latin typeface="Verdana"/>
                <a:cs typeface="Verdana"/>
              </a:rPr>
              <a:t>ове</a:t>
            </a:r>
            <a:r>
              <a:rPr sz="2400" i="1" spc="-60" dirty="0">
                <a:latin typeface="Verdana"/>
                <a:cs typeface="Verdana"/>
              </a:rPr>
              <a:t>к</a:t>
            </a:r>
            <a:r>
              <a:rPr sz="2400" i="1" spc="195" dirty="0">
                <a:latin typeface="Verdana"/>
                <a:cs typeface="Verdana"/>
              </a:rPr>
              <a:t>а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spc="-295" dirty="0">
                <a:latin typeface="Verdana"/>
                <a:cs typeface="Verdana"/>
              </a:rPr>
              <a:t>-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136091" y="3138296"/>
            <a:ext cx="4488815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81580" algn="l"/>
              </a:tabLst>
            </a:pPr>
            <a:r>
              <a:rPr sz="2400" i="1" spc="-30" dirty="0">
                <a:latin typeface="Verdana"/>
                <a:cs typeface="Verdana"/>
              </a:rPr>
              <a:t>замедляет	</a:t>
            </a:r>
            <a:r>
              <a:rPr sz="2400" i="1" spc="-40" dirty="0">
                <a:latin typeface="Verdana"/>
                <a:cs typeface="Verdana"/>
              </a:rPr>
              <a:t>частоту</a:t>
            </a:r>
            <a:endParaRPr sz="2400">
              <a:latin typeface="Verdana"/>
              <a:cs typeface="Verdana"/>
            </a:endParaRPr>
          </a:p>
          <a:p>
            <a:pPr marL="12700">
              <a:lnSpc>
                <a:spcPct val="100000"/>
              </a:lnSpc>
              <a:tabLst>
                <a:tab pos="2494915" algn="l"/>
                <a:tab pos="3136900" algn="l"/>
              </a:tabLst>
            </a:pPr>
            <a:r>
              <a:rPr sz="2400" i="1" spc="70" dirty="0">
                <a:latin typeface="Verdana"/>
                <a:cs typeface="Verdana"/>
              </a:rPr>
              <a:t>сокращений	</a:t>
            </a:r>
            <a:r>
              <a:rPr sz="2400" i="1" spc="-75" dirty="0">
                <a:latin typeface="Verdana"/>
                <a:cs typeface="Verdana"/>
              </a:rPr>
              <a:t>и	</a:t>
            </a:r>
            <a:r>
              <a:rPr sz="2400" i="1" spc="30" dirty="0">
                <a:latin typeface="Verdana"/>
                <a:cs typeface="Verdana"/>
              </a:rPr>
              <a:t>снижает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635497" y="3138296"/>
            <a:ext cx="169291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33070" marR="5080" indent="-421005">
              <a:lnSpc>
                <a:spcPct val="100000"/>
              </a:lnSpc>
              <a:spcBef>
                <a:spcPts val="100"/>
              </a:spcBef>
            </a:pPr>
            <a:r>
              <a:rPr sz="2400" i="1" spc="180" dirty="0">
                <a:latin typeface="Verdana"/>
                <a:cs typeface="Verdana"/>
              </a:rPr>
              <a:t>се</a:t>
            </a:r>
            <a:r>
              <a:rPr sz="2400" i="1" spc="195" dirty="0">
                <a:latin typeface="Verdana"/>
                <a:cs typeface="Verdana"/>
              </a:rPr>
              <a:t>р</a:t>
            </a:r>
            <a:r>
              <a:rPr sz="2400" i="1" spc="-114" dirty="0">
                <a:latin typeface="Verdana"/>
                <a:cs typeface="Verdana"/>
              </a:rPr>
              <a:t>дечн</a:t>
            </a:r>
            <a:r>
              <a:rPr sz="2400" i="1" spc="-140" dirty="0">
                <a:latin typeface="Verdana"/>
                <a:cs typeface="Verdana"/>
              </a:rPr>
              <a:t>ы</a:t>
            </a:r>
            <a:r>
              <a:rPr sz="2400" i="1" spc="-200" dirty="0">
                <a:latin typeface="Verdana"/>
                <a:cs typeface="Verdana"/>
              </a:rPr>
              <a:t>х  </a:t>
            </a:r>
            <a:r>
              <a:rPr sz="2400" i="1" spc="-55" dirty="0">
                <a:latin typeface="Verdana"/>
                <a:cs typeface="Verdana"/>
              </a:rPr>
              <a:t>уро</a:t>
            </a:r>
            <a:r>
              <a:rPr sz="2400" i="1" spc="-40" dirty="0">
                <a:latin typeface="Verdana"/>
                <a:cs typeface="Verdana"/>
              </a:rPr>
              <a:t>в</a:t>
            </a:r>
            <a:r>
              <a:rPr sz="2400" i="1" spc="-50" dirty="0">
                <a:latin typeface="Verdana"/>
                <a:cs typeface="Verdana"/>
              </a:rPr>
              <a:t>ень</a:t>
            </a:r>
            <a:endParaRPr sz="2400">
              <a:latin typeface="Verdana"/>
              <a:cs typeface="Verdana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1136091" y="3869893"/>
            <a:ext cx="6191885" cy="14890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i="1" spc="114" dirty="0">
                <a:latin typeface="Verdana"/>
                <a:cs typeface="Verdana"/>
              </a:rPr>
              <a:t>стресса.</a:t>
            </a:r>
            <a:endParaRPr sz="240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</a:pPr>
            <a:r>
              <a:rPr sz="2400" i="1" spc="-55" dirty="0">
                <a:latin typeface="Verdana"/>
                <a:cs typeface="Verdana"/>
              </a:rPr>
              <a:t>Улыбка</a:t>
            </a:r>
            <a:r>
              <a:rPr sz="2400" i="1" spc="-50" dirty="0">
                <a:latin typeface="Verdana"/>
                <a:cs typeface="Verdana"/>
              </a:rPr>
              <a:t> </a:t>
            </a:r>
            <a:r>
              <a:rPr sz="2400" i="1" spc="-25" dirty="0">
                <a:latin typeface="Verdana"/>
                <a:cs typeface="Verdana"/>
              </a:rPr>
              <a:t>успокаивает,</a:t>
            </a:r>
            <a:r>
              <a:rPr sz="2400" i="1" spc="-20" dirty="0">
                <a:latin typeface="Verdana"/>
                <a:cs typeface="Verdana"/>
              </a:rPr>
              <a:t> </a:t>
            </a:r>
            <a:r>
              <a:rPr sz="2400" i="1" spc="-70" dirty="0">
                <a:latin typeface="Verdana"/>
                <a:cs typeface="Verdana"/>
              </a:rPr>
              <a:t>улучшает </a:t>
            </a:r>
            <a:r>
              <a:rPr sz="2400" i="1" spc="-65" dirty="0">
                <a:latin typeface="Verdana"/>
                <a:cs typeface="Verdana"/>
              </a:rPr>
              <a:t> </a:t>
            </a:r>
            <a:r>
              <a:rPr sz="2400" i="1" spc="35" dirty="0">
                <a:latin typeface="Verdana"/>
                <a:cs typeface="Verdana"/>
              </a:rPr>
              <a:t>настроение, </a:t>
            </a:r>
            <a:r>
              <a:rPr sz="2400" i="1" spc="-20" dirty="0">
                <a:latin typeface="Verdana"/>
                <a:cs typeface="Verdana"/>
              </a:rPr>
              <a:t>повышает </a:t>
            </a:r>
            <a:r>
              <a:rPr sz="2400" i="1" spc="65" dirty="0">
                <a:latin typeface="Verdana"/>
                <a:cs typeface="Verdana"/>
              </a:rPr>
              <a:t>общий </a:t>
            </a:r>
            <a:r>
              <a:rPr sz="2400" i="1" spc="-40" dirty="0">
                <a:latin typeface="Verdana"/>
                <a:cs typeface="Verdana"/>
              </a:rPr>
              <a:t>тонус, </a:t>
            </a:r>
            <a:r>
              <a:rPr sz="2400" i="1" spc="-35" dirty="0">
                <a:latin typeface="Verdana"/>
                <a:cs typeface="Verdana"/>
              </a:rPr>
              <a:t> </a:t>
            </a:r>
            <a:r>
              <a:rPr sz="2400" i="1" dirty="0">
                <a:latin typeface="Verdana"/>
                <a:cs typeface="Verdana"/>
              </a:rPr>
              <a:t>дел</a:t>
            </a:r>
            <a:r>
              <a:rPr sz="2400" i="1" spc="5" dirty="0">
                <a:latin typeface="Verdana"/>
                <a:cs typeface="Verdana"/>
              </a:rPr>
              <a:t>а</a:t>
            </a:r>
            <a:r>
              <a:rPr sz="2400" i="1" spc="-35" dirty="0">
                <a:latin typeface="Verdana"/>
                <a:cs typeface="Verdana"/>
              </a:rPr>
              <a:t>ет</a:t>
            </a:r>
            <a:r>
              <a:rPr sz="2400" i="1" spc="-215" dirty="0">
                <a:latin typeface="Verdana"/>
                <a:cs typeface="Verdana"/>
              </a:rPr>
              <a:t> </a:t>
            </a:r>
            <a:r>
              <a:rPr sz="2400" i="1" spc="-155" dirty="0">
                <a:latin typeface="Verdana"/>
                <a:cs typeface="Verdana"/>
              </a:rPr>
              <a:t>чел</a:t>
            </a:r>
            <a:r>
              <a:rPr sz="2400" i="1" spc="-65" dirty="0">
                <a:latin typeface="Verdana"/>
                <a:cs typeface="Verdana"/>
              </a:rPr>
              <a:t>ове</a:t>
            </a:r>
            <a:r>
              <a:rPr sz="2400" i="1" spc="-60" dirty="0">
                <a:latin typeface="Verdana"/>
                <a:cs typeface="Verdana"/>
              </a:rPr>
              <a:t>к</a:t>
            </a:r>
            <a:r>
              <a:rPr sz="2400" i="1" spc="195" dirty="0">
                <a:latin typeface="Verdana"/>
                <a:cs typeface="Verdana"/>
              </a:rPr>
              <a:t>а</a:t>
            </a:r>
            <a:r>
              <a:rPr sz="2400" i="1" spc="-190" dirty="0">
                <a:latin typeface="Verdana"/>
                <a:cs typeface="Verdana"/>
              </a:rPr>
              <a:t> </a:t>
            </a:r>
            <a:r>
              <a:rPr sz="2400" i="1" dirty="0">
                <a:latin typeface="Verdana"/>
                <a:cs typeface="Verdana"/>
              </a:rPr>
              <a:t>счаст</a:t>
            </a:r>
            <a:r>
              <a:rPr sz="2400" i="1" spc="5" dirty="0">
                <a:latin typeface="Verdana"/>
                <a:cs typeface="Verdana"/>
              </a:rPr>
              <a:t>л</a:t>
            </a:r>
            <a:r>
              <a:rPr sz="2400" i="1" spc="-30" dirty="0">
                <a:latin typeface="Verdana"/>
                <a:cs typeface="Verdana"/>
              </a:rPr>
              <a:t>иве</a:t>
            </a:r>
            <a:r>
              <a:rPr sz="2400" i="1" spc="-25" dirty="0">
                <a:latin typeface="Verdana"/>
                <a:cs typeface="Verdana"/>
              </a:rPr>
              <a:t>е</a:t>
            </a:r>
            <a:r>
              <a:rPr sz="2400" i="1" spc="-210" dirty="0">
                <a:latin typeface="Verdana"/>
                <a:cs typeface="Verdana"/>
              </a:rPr>
              <a:t>.</a:t>
            </a:r>
            <a:endParaRPr sz="240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540" y="357962"/>
            <a:ext cx="2800985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30" dirty="0">
                <a:solidFill>
                  <a:srgbClr val="6F2F9F"/>
                </a:solidFill>
                <a:latin typeface="Tahoma"/>
                <a:cs typeface="Tahoma"/>
              </a:rPr>
              <a:t>С</a:t>
            </a:r>
            <a:r>
              <a:rPr sz="1800" b="1" spc="9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ил</a:t>
            </a:r>
            <a:r>
              <a:rPr sz="1800" b="1" spc="-125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1800" b="1" spc="-7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14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1800" b="1" spc="-11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4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35" dirty="0">
                <a:solidFill>
                  <a:srgbClr val="C00000"/>
                </a:solidFill>
                <a:latin typeface="Tahoma"/>
                <a:cs typeface="Tahoma"/>
              </a:rPr>
              <a:t>Здоро</a:t>
            </a:r>
            <a:r>
              <a:rPr sz="1800" b="1" spc="-40" dirty="0">
                <a:solidFill>
                  <a:srgbClr val="C00000"/>
                </a:solidFill>
                <a:latin typeface="Tahoma"/>
                <a:cs typeface="Tahoma"/>
              </a:rPr>
              <a:t>в</a:t>
            </a:r>
            <a:r>
              <a:rPr sz="1800" b="1" spc="-130" dirty="0">
                <a:solidFill>
                  <a:srgbClr val="C00000"/>
                </a:solidFill>
                <a:latin typeface="Tahoma"/>
                <a:cs typeface="Tahoma"/>
              </a:rPr>
              <a:t>ь</a:t>
            </a:r>
            <a:r>
              <a:rPr sz="1800" b="1" spc="85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58100" y="1263777"/>
            <a:ext cx="10783062" cy="50798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55419" y="1126312"/>
            <a:ext cx="8987790" cy="203898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41680">
              <a:lnSpc>
                <a:spcPct val="100000"/>
              </a:lnSpc>
              <a:spcBef>
                <a:spcPts val="105"/>
              </a:spcBef>
            </a:pPr>
            <a:r>
              <a:rPr sz="4400" b="1" spc="-1070" dirty="0">
                <a:solidFill>
                  <a:srgbClr val="7A33AE"/>
                </a:solidFill>
                <a:latin typeface="Tahoma"/>
                <a:cs typeface="Tahoma"/>
              </a:rPr>
              <a:t>«</a:t>
            </a:r>
            <a:r>
              <a:rPr sz="4400" b="1" spc="-160" dirty="0">
                <a:solidFill>
                  <a:srgbClr val="56247C"/>
                </a:solidFill>
                <a:latin typeface="Tahoma"/>
                <a:cs typeface="Tahoma"/>
              </a:rPr>
              <a:t>Есл</a:t>
            </a:r>
            <a:r>
              <a:rPr sz="4400" b="1" spc="-165" dirty="0">
                <a:solidFill>
                  <a:srgbClr val="56247C"/>
                </a:solidFill>
                <a:latin typeface="Tahoma"/>
                <a:cs typeface="Tahoma"/>
              </a:rPr>
              <a:t>и</a:t>
            </a:r>
            <a:r>
              <a:rPr sz="4400" b="1" spc="-100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125" dirty="0">
                <a:solidFill>
                  <a:srgbClr val="56247C"/>
                </a:solidFill>
                <a:latin typeface="Tahoma"/>
                <a:cs typeface="Tahoma"/>
              </a:rPr>
              <a:t>челове</a:t>
            </a:r>
            <a:r>
              <a:rPr sz="4400" b="1" spc="-114" dirty="0">
                <a:solidFill>
                  <a:srgbClr val="56247C"/>
                </a:solidFill>
                <a:latin typeface="Tahoma"/>
                <a:cs typeface="Tahoma"/>
              </a:rPr>
              <a:t>к</a:t>
            </a:r>
            <a:r>
              <a:rPr sz="4400" b="1" spc="-10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260" dirty="0">
                <a:solidFill>
                  <a:srgbClr val="56247C"/>
                </a:solidFill>
                <a:latin typeface="Tahoma"/>
                <a:cs typeface="Tahoma"/>
              </a:rPr>
              <a:t>са</a:t>
            </a:r>
            <a:r>
              <a:rPr sz="4400" b="1" spc="360" dirty="0">
                <a:solidFill>
                  <a:srgbClr val="56247C"/>
                </a:solidFill>
                <a:latin typeface="Tahoma"/>
                <a:cs typeface="Tahoma"/>
              </a:rPr>
              <a:t>м</a:t>
            </a:r>
            <a:r>
              <a:rPr sz="4400" b="1" spc="-90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5" dirty="0">
                <a:solidFill>
                  <a:srgbClr val="56247C"/>
                </a:solidFill>
                <a:latin typeface="Tahoma"/>
                <a:cs typeface="Tahoma"/>
              </a:rPr>
              <a:t>следит  </a:t>
            </a:r>
            <a:r>
              <a:rPr sz="4400" b="1" spc="-30" dirty="0">
                <a:solidFill>
                  <a:srgbClr val="5E2788"/>
                </a:solidFill>
                <a:latin typeface="Tahoma"/>
                <a:cs typeface="Tahoma"/>
              </a:rPr>
              <a:t>за</a:t>
            </a:r>
            <a:r>
              <a:rPr sz="4400" b="1" spc="-110" dirty="0">
                <a:solidFill>
                  <a:srgbClr val="5E2788"/>
                </a:solidFill>
                <a:latin typeface="Tahoma"/>
                <a:cs typeface="Tahoma"/>
              </a:rPr>
              <a:t> </a:t>
            </a:r>
            <a:r>
              <a:rPr sz="4400" b="1" spc="30" dirty="0">
                <a:solidFill>
                  <a:srgbClr val="56247C"/>
                </a:solidFill>
                <a:latin typeface="Tahoma"/>
                <a:cs typeface="Tahoma"/>
              </a:rPr>
              <a:t>своим</a:t>
            </a:r>
            <a:r>
              <a:rPr sz="4400" b="1" spc="-9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45" dirty="0">
                <a:solidFill>
                  <a:srgbClr val="56247C"/>
                </a:solidFill>
                <a:latin typeface="Tahoma"/>
                <a:cs typeface="Tahoma"/>
              </a:rPr>
              <a:t>здоровьем,</a:t>
            </a:r>
            <a:r>
              <a:rPr sz="4400" b="1" spc="-130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80" dirty="0">
                <a:solidFill>
                  <a:srgbClr val="56247C"/>
                </a:solidFill>
                <a:latin typeface="Tahoma"/>
                <a:cs typeface="Tahoma"/>
              </a:rPr>
              <a:t>то</a:t>
            </a:r>
            <a:r>
              <a:rPr sz="4400" b="1" spc="-7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15" dirty="0">
                <a:solidFill>
                  <a:srgbClr val="56247C"/>
                </a:solidFill>
                <a:latin typeface="Tahoma"/>
                <a:cs typeface="Tahoma"/>
              </a:rPr>
              <a:t>трудно</a:t>
            </a:r>
            <a:endParaRPr sz="4400">
              <a:latin typeface="Tahoma"/>
              <a:cs typeface="Tahoma"/>
            </a:endParaRPr>
          </a:p>
          <a:p>
            <a:pPr marL="2644775">
              <a:lnSpc>
                <a:spcPct val="100000"/>
              </a:lnSpc>
              <a:spcBef>
                <a:spcPts val="5"/>
              </a:spcBef>
            </a:pPr>
            <a:r>
              <a:rPr sz="4400" b="1" spc="-75" dirty="0">
                <a:solidFill>
                  <a:srgbClr val="5E2788"/>
                </a:solidFill>
                <a:latin typeface="Tahoma"/>
                <a:cs typeface="Tahoma"/>
              </a:rPr>
              <a:t>найти</a:t>
            </a:r>
            <a:r>
              <a:rPr sz="4400" b="1" spc="-130" dirty="0">
                <a:solidFill>
                  <a:srgbClr val="5E2788"/>
                </a:solidFill>
                <a:latin typeface="Tahoma"/>
                <a:cs typeface="Tahoma"/>
              </a:rPr>
              <a:t> </a:t>
            </a:r>
            <a:r>
              <a:rPr sz="4400" b="1" spc="-15" dirty="0">
                <a:solidFill>
                  <a:srgbClr val="5E2788"/>
                </a:solidFill>
                <a:latin typeface="Tahoma"/>
                <a:cs typeface="Tahoma"/>
              </a:rPr>
              <a:t>вра</a:t>
            </a:r>
            <a:r>
              <a:rPr sz="4400" b="1" spc="-15" dirty="0">
                <a:solidFill>
                  <a:srgbClr val="56247C"/>
                </a:solidFill>
                <a:latin typeface="Tahoma"/>
                <a:cs typeface="Tahoma"/>
              </a:rPr>
              <a:t>ча,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47189" y="3138677"/>
            <a:ext cx="9701530" cy="191706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491490" marR="102870" indent="-479425">
              <a:lnSpc>
                <a:spcPct val="100000"/>
              </a:lnSpc>
              <a:spcBef>
                <a:spcPts val="105"/>
              </a:spcBef>
            </a:pPr>
            <a:r>
              <a:rPr sz="4400" b="1" spc="-70" dirty="0">
                <a:solidFill>
                  <a:srgbClr val="56247C"/>
                </a:solidFill>
                <a:latin typeface="Tahoma"/>
                <a:cs typeface="Tahoma"/>
              </a:rPr>
              <a:t>который</a:t>
            </a:r>
            <a:r>
              <a:rPr sz="4400" b="1" spc="-120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114" dirty="0">
                <a:solidFill>
                  <a:srgbClr val="5E2788"/>
                </a:solidFill>
                <a:latin typeface="Tahoma"/>
                <a:cs typeface="Tahoma"/>
              </a:rPr>
              <a:t>бы</a:t>
            </a:r>
            <a:r>
              <a:rPr sz="4400" b="1" spc="-85" dirty="0">
                <a:solidFill>
                  <a:srgbClr val="5E2788"/>
                </a:solidFill>
                <a:latin typeface="Tahoma"/>
                <a:cs typeface="Tahoma"/>
              </a:rPr>
              <a:t> </a:t>
            </a:r>
            <a:r>
              <a:rPr sz="4400" b="1" spc="-190" dirty="0">
                <a:solidFill>
                  <a:srgbClr val="5E2788"/>
                </a:solidFill>
                <a:latin typeface="Tahoma"/>
                <a:cs typeface="Tahoma"/>
              </a:rPr>
              <a:t>знал</a:t>
            </a:r>
            <a:r>
              <a:rPr sz="4400" b="1" spc="-95" dirty="0">
                <a:solidFill>
                  <a:srgbClr val="5E2788"/>
                </a:solidFill>
                <a:latin typeface="Tahoma"/>
                <a:cs typeface="Tahoma"/>
              </a:rPr>
              <a:t> </a:t>
            </a:r>
            <a:r>
              <a:rPr sz="4400" b="1" spc="-125" dirty="0">
                <a:solidFill>
                  <a:srgbClr val="56247C"/>
                </a:solidFill>
                <a:latin typeface="Tahoma"/>
                <a:cs typeface="Tahoma"/>
              </a:rPr>
              <a:t>лучше</a:t>
            </a:r>
            <a:r>
              <a:rPr sz="4400" b="1" spc="-6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85" dirty="0">
                <a:solidFill>
                  <a:srgbClr val="56247C"/>
                </a:solidFill>
                <a:latin typeface="Tahoma"/>
                <a:cs typeface="Tahoma"/>
              </a:rPr>
              <a:t>полезное </a:t>
            </a:r>
            <a:r>
              <a:rPr sz="4400" b="1" spc="-1270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280" dirty="0">
                <a:solidFill>
                  <a:srgbClr val="56247C"/>
                </a:solidFill>
                <a:latin typeface="Tahoma"/>
                <a:cs typeface="Tahoma"/>
              </a:rPr>
              <a:t>для</a:t>
            </a:r>
            <a:r>
              <a:rPr sz="4400" b="1" spc="-9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45" dirty="0">
                <a:solidFill>
                  <a:srgbClr val="5E2788"/>
                </a:solidFill>
                <a:latin typeface="Tahoma"/>
                <a:cs typeface="Tahoma"/>
              </a:rPr>
              <a:t>его</a:t>
            </a:r>
            <a:r>
              <a:rPr sz="4400" b="1" spc="-80" dirty="0">
                <a:solidFill>
                  <a:srgbClr val="5E2788"/>
                </a:solidFill>
                <a:latin typeface="Tahoma"/>
                <a:cs typeface="Tahoma"/>
              </a:rPr>
              <a:t> </a:t>
            </a:r>
            <a:r>
              <a:rPr sz="4400" b="1" spc="-50" dirty="0">
                <a:solidFill>
                  <a:srgbClr val="5E2788"/>
                </a:solidFill>
                <a:latin typeface="Tahoma"/>
                <a:cs typeface="Tahoma"/>
              </a:rPr>
              <a:t>здоро</a:t>
            </a:r>
            <a:r>
              <a:rPr sz="4400" b="1" spc="-60" dirty="0">
                <a:solidFill>
                  <a:srgbClr val="5E2788"/>
                </a:solidFill>
                <a:latin typeface="Tahoma"/>
                <a:cs typeface="Tahoma"/>
              </a:rPr>
              <a:t>в</a:t>
            </a:r>
            <a:r>
              <a:rPr sz="4400" b="1" spc="-270" dirty="0">
                <a:solidFill>
                  <a:srgbClr val="56247C"/>
                </a:solidFill>
                <a:latin typeface="Tahoma"/>
                <a:cs typeface="Tahoma"/>
              </a:rPr>
              <a:t>ья,</a:t>
            </a:r>
            <a:r>
              <a:rPr sz="4400" b="1" spc="-114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15" dirty="0">
                <a:solidFill>
                  <a:srgbClr val="56247C"/>
                </a:solidFill>
                <a:latin typeface="Tahoma"/>
                <a:cs typeface="Tahoma"/>
              </a:rPr>
              <a:t>че</a:t>
            </a:r>
            <a:r>
              <a:rPr sz="4400" b="1" spc="25" dirty="0">
                <a:solidFill>
                  <a:srgbClr val="56247C"/>
                </a:solidFill>
                <a:latin typeface="Tahoma"/>
                <a:cs typeface="Tahoma"/>
              </a:rPr>
              <a:t>м</a:t>
            </a:r>
            <a:r>
              <a:rPr sz="4400" b="1" spc="-7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60" dirty="0">
                <a:solidFill>
                  <a:srgbClr val="56247C"/>
                </a:solidFill>
                <a:latin typeface="Tahoma"/>
                <a:cs typeface="Tahoma"/>
              </a:rPr>
              <a:t>он</a:t>
            </a:r>
            <a:r>
              <a:rPr sz="4400" b="1" spc="-75" dirty="0">
                <a:solidFill>
                  <a:srgbClr val="56247C"/>
                </a:solidFill>
                <a:latin typeface="Tahoma"/>
                <a:cs typeface="Tahoma"/>
              </a:rPr>
              <a:t> </a:t>
            </a:r>
            <a:r>
              <a:rPr sz="4400" b="1" spc="-50" dirty="0">
                <a:solidFill>
                  <a:srgbClr val="5E2788"/>
                </a:solidFill>
                <a:latin typeface="Tahoma"/>
                <a:cs typeface="Tahoma"/>
              </a:rPr>
              <a:t>сам»</a:t>
            </a:r>
            <a:endParaRPr sz="4400">
              <a:latin typeface="Tahoma"/>
              <a:cs typeface="Tahoma"/>
            </a:endParaRPr>
          </a:p>
          <a:p>
            <a:pPr marR="5080" algn="r">
              <a:lnSpc>
                <a:spcPct val="100000"/>
              </a:lnSpc>
              <a:spcBef>
                <a:spcPts val="10"/>
              </a:spcBef>
            </a:pPr>
            <a:r>
              <a:rPr sz="3600" b="1" spc="105" dirty="0">
                <a:solidFill>
                  <a:srgbClr val="56247C"/>
                </a:solidFill>
                <a:latin typeface="Tahoma"/>
                <a:cs typeface="Tahoma"/>
              </a:rPr>
              <a:t>Сократ</a:t>
            </a:r>
            <a:endParaRPr sz="36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65480" y="361899"/>
            <a:ext cx="28651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30" dirty="0">
                <a:solidFill>
                  <a:srgbClr val="6F2F9F"/>
                </a:solidFill>
                <a:latin typeface="Tahoma"/>
                <a:cs typeface="Tahoma"/>
              </a:rPr>
              <a:t>С</a:t>
            </a:r>
            <a:r>
              <a:rPr sz="1800" b="1" spc="9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ил</a:t>
            </a:r>
            <a:r>
              <a:rPr sz="1800" b="1" spc="-125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1800" b="1" spc="-7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14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1800" b="1" spc="-11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4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35" dirty="0">
                <a:solidFill>
                  <a:srgbClr val="D30000"/>
                </a:solidFill>
                <a:latin typeface="Tahoma"/>
                <a:cs typeface="Tahoma"/>
              </a:rPr>
              <a:t>Здоро</a:t>
            </a:r>
            <a:r>
              <a:rPr sz="1800" b="1" spc="-40" dirty="0">
                <a:solidFill>
                  <a:srgbClr val="D30000"/>
                </a:solidFill>
                <a:latin typeface="Tahoma"/>
                <a:cs typeface="Tahoma"/>
              </a:rPr>
              <a:t>в</a:t>
            </a:r>
            <a:r>
              <a:rPr sz="1800" b="1" spc="-130" dirty="0">
                <a:solidFill>
                  <a:srgbClr val="D30000"/>
                </a:solidFill>
                <a:latin typeface="Tahoma"/>
                <a:cs typeface="Tahoma"/>
              </a:rPr>
              <a:t>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187445" y="322580"/>
            <a:ext cx="6824345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spc="-85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4400" b="1" spc="-10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4400" b="1" spc="-275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4400" b="1" spc="-26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4400" b="1" spc="-10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4400" b="1" spc="-60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4400" b="1" spc="-6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4400" b="1" spc="-65" dirty="0">
                <a:solidFill>
                  <a:srgbClr val="C00000"/>
                </a:solidFill>
                <a:latin typeface="Tahoma"/>
                <a:cs typeface="Tahoma"/>
              </a:rPr>
              <a:t>Здоровье</a:t>
            </a:r>
            <a:endParaRPr sz="44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02030" y="1315339"/>
            <a:ext cx="10789285" cy="4887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55600" indent="-343535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356235" algn="l"/>
              </a:tabLst>
            </a:pPr>
            <a:r>
              <a:rPr sz="2400" spc="-160" dirty="0">
                <a:latin typeface="Verdana"/>
                <a:cs typeface="Verdana"/>
              </a:rPr>
              <a:t>Ч</a:t>
            </a:r>
            <a:r>
              <a:rPr sz="2400" spc="-130" dirty="0">
                <a:latin typeface="Verdana"/>
                <a:cs typeface="Verdana"/>
              </a:rPr>
              <a:t>е</a:t>
            </a:r>
            <a:r>
              <a:rPr sz="2400" spc="-30" dirty="0">
                <a:latin typeface="Verdana"/>
                <a:cs typeface="Verdana"/>
              </a:rPr>
              <a:t>л</a:t>
            </a:r>
            <a:r>
              <a:rPr sz="2400" spc="-25" dirty="0">
                <a:latin typeface="Verdana"/>
                <a:cs typeface="Verdana"/>
              </a:rPr>
              <a:t>о</a:t>
            </a:r>
            <a:r>
              <a:rPr sz="2400" spc="-90" dirty="0">
                <a:latin typeface="Verdana"/>
                <a:cs typeface="Verdana"/>
              </a:rPr>
              <a:t>в</a:t>
            </a:r>
            <a:r>
              <a:rPr sz="2400" spc="-85" dirty="0">
                <a:latin typeface="Verdana"/>
                <a:cs typeface="Verdana"/>
              </a:rPr>
              <a:t>е</a:t>
            </a:r>
            <a:r>
              <a:rPr sz="2400" spc="-220" dirty="0">
                <a:latin typeface="Verdana"/>
                <a:cs typeface="Verdana"/>
              </a:rPr>
              <a:t>к</a:t>
            </a:r>
            <a:r>
              <a:rPr sz="2400" spc="-210" dirty="0">
                <a:latin typeface="Verdana"/>
                <a:cs typeface="Verdana"/>
              </a:rPr>
              <a:t> </a:t>
            </a:r>
            <a:r>
              <a:rPr sz="2400" dirty="0">
                <a:latin typeface="Verdana"/>
                <a:cs typeface="Verdana"/>
              </a:rPr>
              <a:t>—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spc="-260" dirty="0">
                <a:latin typeface="Verdana"/>
                <a:cs typeface="Verdana"/>
              </a:rPr>
              <a:t>в</a:t>
            </a:r>
            <a:r>
              <a:rPr sz="2400" spc="-340" dirty="0">
                <a:latin typeface="Verdana"/>
                <a:cs typeface="Verdana"/>
              </a:rPr>
              <a:t>ы</a:t>
            </a:r>
            <a:r>
              <a:rPr sz="2400" spc="80" dirty="0">
                <a:latin typeface="Verdana"/>
                <a:cs typeface="Verdana"/>
              </a:rPr>
              <a:t>сший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90" dirty="0">
                <a:latin typeface="Verdana"/>
                <a:cs typeface="Verdana"/>
              </a:rPr>
              <a:t>п</a:t>
            </a:r>
            <a:r>
              <a:rPr sz="2400" spc="-75" dirty="0">
                <a:latin typeface="Verdana"/>
                <a:cs typeface="Verdana"/>
              </a:rPr>
              <a:t>родук</a:t>
            </a:r>
            <a:r>
              <a:rPr sz="2400" spc="-60" dirty="0">
                <a:latin typeface="Verdana"/>
                <a:cs typeface="Verdana"/>
              </a:rPr>
              <a:t>т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55" dirty="0">
                <a:latin typeface="Verdana"/>
                <a:cs typeface="Verdana"/>
              </a:rPr>
              <a:t>з</a:t>
            </a:r>
            <a:r>
              <a:rPr sz="2400" spc="-60" dirty="0">
                <a:latin typeface="Verdana"/>
                <a:cs typeface="Verdana"/>
              </a:rPr>
              <a:t>е</a:t>
            </a:r>
            <a:r>
              <a:rPr sz="2400" spc="175" dirty="0">
                <a:latin typeface="Verdana"/>
                <a:cs typeface="Verdana"/>
              </a:rPr>
              <a:t>м</a:t>
            </a:r>
            <a:r>
              <a:rPr sz="2400" spc="165" dirty="0">
                <a:latin typeface="Verdana"/>
                <a:cs typeface="Verdana"/>
              </a:rPr>
              <a:t>н</a:t>
            </a:r>
            <a:r>
              <a:rPr sz="2400" spc="25" dirty="0">
                <a:latin typeface="Verdana"/>
                <a:cs typeface="Verdana"/>
              </a:rPr>
              <a:t>ой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45" dirty="0">
                <a:latin typeface="Verdana"/>
                <a:cs typeface="Verdana"/>
              </a:rPr>
              <a:t>природы.</a:t>
            </a:r>
            <a:endParaRPr sz="2400">
              <a:latin typeface="Verdana"/>
              <a:cs typeface="Verdana"/>
            </a:endParaRPr>
          </a:p>
          <a:p>
            <a:pPr marL="12700" marR="1973580">
              <a:lnSpc>
                <a:spcPct val="100000"/>
              </a:lnSpc>
            </a:pPr>
            <a:r>
              <a:rPr sz="2400" spc="-25" dirty="0">
                <a:latin typeface="Verdana"/>
                <a:cs typeface="Verdana"/>
              </a:rPr>
              <a:t>Но</a:t>
            </a:r>
            <a:r>
              <a:rPr sz="2400" spc="-195" dirty="0">
                <a:latin typeface="Verdana"/>
                <a:cs typeface="Verdana"/>
              </a:rPr>
              <a:t> для</a:t>
            </a:r>
            <a:r>
              <a:rPr sz="2400" spc="-185" dirty="0">
                <a:latin typeface="Verdana"/>
                <a:cs typeface="Verdana"/>
              </a:rPr>
              <a:t> </a:t>
            </a:r>
            <a:r>
              <a:rPr sz="2400" spc="-80" dirty="0">
                <a:latin typeface="Verdana"/>
                <a:cs typeface="Verdana"/>
              </a:rPr>
              <a:t>того</a:t>
            </a:r>
            <a:r>
              <a:rPr sz="2400" spc="-170" dirty="0">
                <a:latin typeface="Verdana"/>
                <a:cs typeface="Verdana"/>
              </a:rPr>
              <a:t> </a:t>
            </a:r>
            <a:r>
              <a:rPr sz="2400" spc="-135" dirty="0">
                <a:latin typeface="Verdana"/>
                <a:cs typeface="Verdana"/>
              </a:rPr>
              <a:t>чтобы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10" dirty="0">
                <a:latin typeface="Verdana"/>
                <a:cs typeface="Verdana"/>
              </a:rPr>
              <a:t>наслаждаться</a:t>
            </a:r>
            <a:r>
              <a:rPr sz="2400" spc="-215" dirty="0">
                <a:latin typeface="Verdana"/>
                <a:cs typeface="Verdana"/>
              </a:rPr>
              <a:t> </a:t>
            </a:r>
            <a:r>
              <a:rPr sz="2400" spc="80" dirty="0">
                <a:latin typeface="Verdana"/>
                <a:cs typeface="Verdana"/>
              </a:rPr>
              <a:t>сокровищами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spc="-45" dirty="0">
                <a:latin typeface="Verdana"/>
                <a:cs typeface="Verdana"/>
              </a:rPr>
              <a:t>природы, </a:t>
            </a:r>
            <a:r>
              <a:rPr sz="2400" spc="-830" dirty="0">
                <a:latin typeface="Verdana"/>
                <a:cs typeface="Verdana"/>
              </a:rPr>
              <a:t> </a:t>
            </a:r>
            <a:r>
              <a:rPr sz="2400" spc="-125" dirty="0">
                <a:latin typeface="Verdana"/>
                <a:cs typeface="Verdana"/>
              </a:rPr>
              <a:t>чел</a:t>
            </a:r>
            <a:r>
              <a:rPr sz="2400" spc="-20" dirty="0">
                <a:latin typeface="Verdana"/>
                <a:cs typeface="Verdana"/>
              </a:rPr>
              <a:t>ов</a:t>
            </a:r>
            <a:r>
              <a:rPr sz="2400" spc="-15" dirty="0">
                <a:latin typeface="Verdana"/>
                <a:cs typeface="Verdana"/>
              </a:rPr>
              <a:t>е</a:t>
            </a:r>
            <a:r>
              <a:rPr sz="2400" spc="-215" dirty="0">
                <a:latin typeface="Verdana"/>
                <a:cs typeface="Verdana"/>
              </a:rPr>
              <a:t>к</a:t>
            </a:r>
            <a:r>
              <a:rPr sz="2400" spc="-210" dirty="0">
                <a:latin typeface="Verdana"/>
                <a:cs typeface="Verdana"/>
              </a:rPr>
              <a:t> </a:t>
            </a:r>
            <a:r>
              <a:rPr sz="2400" spc="-40" dirty="0">
                <a:latin typeface="Verdana"/>
                <a:cs typeface="Verdana"/>
              </a:rPr>
              <a:t>долж</a:t>
            </a:r>
            <a:r>
              <a:rPr sz="2400" spc="15" dirty="0">
                <a:latin typeface="Verdana"/>
                <a:cs typeface="Verdana"/>
              </a:rPr>
              <a:t>ен</a:t>
            </a:r>
            <a:r>
              <a:rPr sz="2400" spc="-180" dirty="0">
                <a:latin typeface="Verdana"/>
                <a:cs typeface="Verdana"/>
              </a:rPr>
              <a:t> </a:t>
            </a:r>
            <a:r>
              <a:rPr sz="2400" spc="-170" dirty="0">
                <a:latin typeface="Verdana"/>
                <a:cs typeface="Verdana"/>
              </a:rPr>
              <a:t>быть</a:t>
            </a:r>
            <a:r>
              <a:rPr sz="2400" spc="-190" dirty="0">
                <a:latin typeface="Verdana"/>
                <a:cs typeface="Verdana"/>
              </a:rPr>
              <a:t> </a:t>
            </a:r>
            <a:r>
              <a:rPr sz="2400" spc="-35" dirty="0">
                <a:latin typeface="Verdana"/>
                <a:cs typeface="Verdana"/>
              </a:rPr>
              <a:t>здоро</a:t>
            </a:r>
            <a:r>
              <a:rPr sz="2400" spc="-30" dirty="0">
                <a:latin typeface="Verdana"/>
                <a:cs typeface="Verdana"/>
              </a:rPr>
              <a:t>в</a:t>
            </a:r>
            <a:r>
              <a:rPr sz="2400" spc="-25" dirty="0">
                <a:latin typeface="Verdana"/>
                <a:cs typeface="Verdana"/>
              </a:rPr>
              <a:t>ым,</a:t>
            </a:r>
            <a:r>
              <a:rPr sz="2400" spc="-210" dirty="0">
                <a:latin typeface="Verdana"/>
                <a:cs typeface="Verdana"/>
              </a:rPr>
              <a:t> </a:t>
            </a:r>
            <a:r>
              <a:rPr sz="2400" spc="-20" dirty="0">
                <a:latin typeface="Verdana"/>
                <a:cs typeface="Verdana"/>
              </a:rPr>
              <a:t>сильным</a:t>
            </a:r>
            <a:r>
              <a:rPr sz="2400" spc="-200" dirty="0">
                <a:latin typeface="Verdana"/>
                <a:cs typeface="Verdana"/>
              </a:rPr>
              <a:t> </a:t>
            </a:r>
            <a:r>
              <a:rPr sz="2400" spc="-60" dirty="0">
                <a:latin typeface="Verdana"/>
                <a:cs typeface="Verdana"/>
              </a:rPr>
              <a:t>и</a:t>
            </a:r>
            <a:r>
              <a:rPr sz="2400" spc="-190" dirty="0">
                <a:latin typeface="Verdana"/>
                <a:cs typeface="Verdana"/>
              </a:rPr>
              <a:t> </a:t>
            </a:r>
            <a:r>
              <a:rPr sz="2400" spc="65" dirty="0">
                <a:latin typeface="Verdana"/>
                <a:cs typeface="Verdana"/>
              </a:rPr>
              <a:t>умны</a:t>
            </a:r>
            <a:r>
              <a:rPr sz="2400" spc="70" dirty="0">
                <a:latin typeface="Verdana"/>
                <a:cs typeface="Verdana"/>
              </a:rPr>
              <a:t>м</a:t>
            </a:r>
            <a:r>
              <a:rPr sz="2000" spc="-175" dirty="0">
                <a:latin typeface="Verdana"/>
                <a:cs typeface="Verdana"/>
              </a:rPr>
              <a:t>.</a:t>
            </a:r>
            <a:endParaRPr sz="2000">
              <a:latin typeface="Verdana"/>
              <a:cs typeface="Verdana"/>
            </a:endParaRPr>
          </a:p>
          <a:p>
            <a:pPr marL="7905115">
              <a:lnSpc>
                <a:spcPct val="100000"/>
              </a:lnSpc>
              <a:spcBef>
                <a:spcPts val="5"/>
              </a:spcBef>
            </a:pPr>
            <a:r>
              <a:rPr sz="2000" spc="-15" dirty="0">
                <a:latin typeface="Verdana"/>
                <a:cs typeface="Verdana"/>
              </a:rPr>
              <a:t>И</a:t>
            </a:r>
            <a:r>
              <a:rPr sz="2000" spc="-195" dirty="0">
                <a:latin typeface="Verdana"/>
                <a:cs typeface="Verdana"/>
              </a:rPr>
              <a:t>.</a:t>
            </a:r>
            <a:r>
              <a:rPr sz="2000" spc="-215" dirty="0">
                <a:latin typeface="Verdana"/>
                <a:cs typeface="Verdana"/>
              </a:rPr>
              <a:t>П</a:t>
            </a:r>
            <a:r>
              <a:rPr sz="2000" spc="-100" dirty="0">
                <a:latin typeface="Verdana"/>
                <a:cs typeface="Verdana"/>
              </a:rPr>
              <a:t>.</a:t>
            </a:r>
            <a:r>
              <a:rPr sz="2000" spc="-180" dirty="0">
                <a:latin typeface="Verdana"/>
                <a:cs typeface="Verdana"/>
              </a:rPr>
              <a:t> </a:t>
            </a:r>
            <a:r>
              <a:rPr sz="2000" spc="-95" dirty="0">
                <a:latin typeface="Verdana"/>
                <a:cs typeface="Verdana"/>
              </a:rPr>
              <a:t>Пав</a:t>
            </a:r>
            <a:r>
              <a:rPr sz="2000" spc="-80" dirty="0">
                <a:latin typeface="Verdana"/>
                <a:cs typeface="Verdana"/>
              </a:rPr>
              <a:t>лов</a:t>
            </a:r>
            <a:endParaRPr sz="2000">
              <a:latin typeface="Verdana"/>
              <a:cs typeface="Verdana"/>
            </a:endParaRPr>
          </a:p>
          <a:p>
            <a:pPr marL="1851660" marR="6350" lvl="1" indent="-1851660" algn="r">
              <a:lnSpc>
                <a:spcPct val="100000"/>
              </a:lnSpc>
              <a:spcBef>
                <a:spcPts val="150"/>
              </a:spcBef>
              <a:buClr>
                <a:srgbClr val="D30000"/>
              </a:buClr>
              <a:buFont typeface="Wingdings"/>
              <a:buChar char=""/>
              <a:tabLst>
                <a:tab pos="1851660" algn="l"/>
              </a:tabLst>
            </a:pPr>
            <a:r>
              <a:rPr sz="2400" spc="45" dirty="0">
                <a:solidFill>
                  <a:srgbClr val="C00000"/>
                </a:solidFill>
                <a:latin typeface="Verdana"/>
                <a:cs typeface="Verdana"/>
              </a:rPr>
              <a:t>Чем</a:t>
            </a:r>
            <a:r>
              <a:rPr sz="2400" spc="-1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65" dirty="0">
                <a:solidFill>
                  <a:srgbClr val="C00000"/>
                </a:solidFill>
                <a:latin typeface="Verdana"/>
                <a:cs typeface="Verdana"/>
              </a:rPr>
              <a:t>более</a:t>
            </a:r>
            <a:r>
              <a:rPr sz="2400" spc="-19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70" dirty="0">
                <a:solidFill>
                  <a:srgbClr val="C00000"/>
                </a:solidFill>
                <a:latin typeface="Verdana"/>
                <a:cs typeface="Verdana"/>
              </a:rPr>
              <a:t>подвигается</a:t>
            </a:r>
            <a:r>
              <a:rPr sz="2400" spc="-1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15" dirty="0">
                <a:solidFill>
                  <a:srgbClr val="C00000"/>
                </a:solidFill>
                <a:latin typeface="Verdana"/>
                <a:cs typeface="Verdana"/>
              </a:rPr>
              <a:t>наука</a:t>
            </a:r>
            <a:r>
              <a:rPr sz="2400" spc="-1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305" dirty="0">
                <a:solidFill>
                  <a:srgbClr val="D30000"/>
                </a:solidFill>
                <a:latin typeface="Verdana"/>
                <a:cs typeface="Verdana"/>
              </a:rPr>
              <a:t>в</a:t>
            </a:r>
            <a:r>
              <a:rPr sz="2400" spc="-180" dirty="0">
                <a:solidFill>
                  <a:srgbClr val="D30000"/>
                </a:solidFill>
                <a:latin typeface="Verdana"/>
                <a:cs typeface="Verdana"/>
              </a:rPr>
              <a:t> </a:t>
            </a:r>
            <a:r>
              <a:rPr sz="2400" spc="-114" dirty="0">
                <a:solidFill>
                  <a:srgbClr val="C00000"/>
                </a:solidFill>
                <a:latin typeface="Verdana"/>
                <a:cs typeface="Verdana"/>
              </a:rPr>
              <a:t>изучении</a:t>
            </a:r>
            <a:r>
              <a:rPr sz="2400" spc="-204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90" dirty="0">
                <a:solidFill>
                  <a:srgbClr val="C00000"/>
                </a:solidFill>
                <a:latin typeface="Verdana"/>
                <a:cs typeface="Verdana"/>
              </a:rPr>
              <a:t>причин</a:t>
            </a:r>
            <a:r>
              <a:rPr sz="2400" spc="-1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50" dirty="0">
                <a:solidFill>
                  <a:srgbClr val="C00000"/>
                </a:solidFill>
                <a:latin typeface="Verdana"/>
                <a:cs typeface="Verdana"/>
              </a:rPr>
              <a:t>болез</a:t>
            </a:r>
            <a:r>
              <a:rPr sz="2400" spc="-50" dirty="0">
                <a:solidFill>
                  <a:srgbClr val="D30000"/>
                </a:solidFill>
                <a:latin typeface="Verdana"/>
                <a:cs typeface="Verdana"/>
              </a:rPr>
              <a:t>ни, </a:t>
            </a:r>
            <a:r>
              <a:rPr sz="2400" spc="-830" dirty="0">
                <a:solidFill>
                  <a:srgbClr val="D30000"/>
                </a:solidFill>
                <a:latin typeface="Verdana"/>
                <a:cs typeface="Verdana"/>
              </a:rPr>
              <a:t> </a:t>
            </a:r>
            <a:r>
              <a:rPr sz="2400" spc="100" dirty="0">
                <a:solidFill>
                  <a:srgbClr val="D30000"/>
                </a:solidFill>
                <a:latin typeface="Verdana"/>
                <a:cs typeface="Verdana"/>
              </a:rPr>
              <a:t>тем</a:t>
            </a:r>
            <a:r>
              <a:rPr sz="2400" spc="-180" dirty="0">
                <a:solidFill>
                  <a:srgbClr val="D30000"/>
                </a:solidFill>
                <a:latin typeface="Verdana"/>
                <a:cs typeface="Verdana"/>
              </a:rPr>
              <a:t> </a:t>
            </a:r>
            <a:r>
              <a:rPr sz="2400" spc="70" dirty="0">
                <a:solidFill>
                  <a:srgbClr val="C00000"/>
                </a:solidFill>
                <a:latin typeface="Verdana"/>
                <a:cs typeface="Verdana"/>
              </a:rPr>
              <a:t>более</a:t>
            </a:r>
            <a:r>
              <a:rPr sz="2400" spc="-204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85" dirty="0">
                <a:solidFill>
                  <a:srgbClr val="C00000"/>
                </a:solidFill>
                <a:latin typeface="Verdana"/>
                <a:cs typeface="Verdana"/>
              </a:rPr>
              <a:t>выступает</a:t>
            </a:r>
            <a:r>
              <a:rPr sz="2400" spc="-17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80" dirty="0">
                <a:solidFill>
                  <a:srgbClr val="C00000"/>
                </a:solidFill>
                <a:latin typeface="Verdana"/>
                <a:cs typeface="Verdana"/>
              </a:rPr>
              <a:t>то</a:t>
            </a:r>
            <a:r>
              <a:rPr sz="2400" spc="-1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150" dirty="0">
                <a:solidFill>
                  <a:srgbClr val="C00000"/>
                </a:solidFill>
                <a:latin typeface="Verdana"/>
                <a:cs typeface="Verdana"/>
              </a:rPr>
              <a:t>об</a:t>
            </a:r>
            <a:r>
              <a:rPr sz="2400" spc="210" dirty="0">
                <a:solidFill>
                  <a:srgbClr val="C00000"/>
                </a:solidFill>
                <a:latin typeface="Verdana"/>
                <a:cs typeface="Verdana"/>
              </a:rPr>
              <a:t>щ</a:t>
            </a:r>
            <a:r>
              <a:rPr sz="2400" spc="130" dirty="0">
                <a:solidFill>
                  <a:srgbClr val="C00000"/>
                </a:solidFill>
                <a:latin typeface="Verdana"/>
                <a:cs typeface="Verdana"/>
              </a:rPr>
              <a:t>ее</a:t>
            </a:r>
            <a:r>
              <a:rPr sz="2400" spc="-1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25" dirty="0">
                <a:solidFill>
                  <a:srgbClr val="C00000"/>
                </a:solidFill>
                <a:latin typeface="Verdana"/>
                <a:cs typeface="Verdana"/>
              </a:rPr>
              <a:t>положение</a:t>
            </a:r>
            <a:r>
              <a:rPr sz="2400" spc="-15" dirty="0">
                <a:solidFill>
                  <a:srgbClr val="C00000"/>
                </a:solidFill>
                <a:latin typeface="Verdana"/>
                <a:cs typeface="Verdana"/>
              </a:rPr>
              <a:t>,</a:t>
            </a:r>
            <a:r>
              <a:rPr sz="2400" spc="-18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315" dirty="0">
                <a:solidFill>
                  <a:srgbClr val="D30000"/>
                </a:solidFill>
                <a:latin typeface="Verdana"/>
                <a:cs typeface="Verdana"/>
              </a:rPr>
              <a:t>чт</a:t>
            </a:r>
            <a:r>
              <a:rPr sz="2400" spc="80" dirty="0">
                <a:solidFill>
                  <a:srgbClr val="D30000"/>
                </a:solidFill>
                <a:latin typeface="Verdana"/>
                <a:cs typeface="Verdana"/>
              </a:rPr>
              <a:t>о  </a:t>
            </a:r>
            <a:r>
              <a:rPr sz="2400" spc="-25" dirty="0">
                <a:solidFill>
                  <a:srgbClr val="C00000"/>
                </a:solidFill>
                <a:latin typeface="Verdana"/>
                <a:cs typeface="Verdana"/>
              </a:rPr>
              <a:t>предупреждать</a:t>
            </a:r>
            <a:r>
              <a:rPr sz="2400" spc="-1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30" dirty="0">
                <a:solidFill>
                  <a:srgbClr val="C00000"/>
                </a:solidFill>
                <a:latin typeface="Verdana"/>
                <a:cs typeface="Verdana"/>
              </a:rPr>
              <a:t>болезни</a:t>
            </a:r>
            <a:r>
              <a:rPr sz="2400" spc="-21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dirty="0">
                <a:solidFill>
                  <a:srgbClr val="C00000"/>
                </a:solidFill>
                <a:latin typeface="Verdana"/>
                <a:cs typeface="Verdana"/>
              </a:rPr>
              <a:t>гор</a:t>
            </a:r>
            <a:r>
              <a:rPr sz="2400" dirty="0">
                <a:solidFill>
                  <a:srgbClr val="D30000"/>
                </a:solidFill>
                <a:latin typeface="Verdana"/>
                <a:cs typeface="Verdana"/>
              </a:rPr>
              <a:t>аз</a:t>
            </a:r>
            <a:r>
              <a:rPr sz="2400" dirty="0">
                <a:solidFill>
                  <a:srgbClr val="C00000"/>
                </a:solidFill>
                <a:latin typeface="Verdana"/>
                <a:cs typeface="Verdana"/>
              </a:rPr>
              <a:t>до</a:t>
            </a:r>
            <a:r>
              <a:rPr sz="2400" spc="-1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130" dirty="0">
                <a:solidFill>
                  <a:srgbClr val="C00000"/>
                </a:solidFill>
                <a:latin typeface="Verdana"/>
                <a:cs typeface="Verdana"/>
              </a:rPr>
              <a:t>легче,</a:t>
            </a:r>
            <a:endParaRPr sz="2400">
              <a:latin typeface="Verdana"/>
              <a:cs typeface="Verdana"/>
            </a:endParaRPr>
          </a:p>
          <a:p>
            <a:pPr marR="5080" algn="r">
              <a:lnSpc>
                <a:spcPts val="3345"/>
              </a:lnSpc>
            </a:pPr>
            <a:r>
              <a:rPr sz="2400" spc="70" dirty="0">
                <a:solidFill>
                  <a:srgbClr val="C00000"/>
                </a:solidFill>
                <a:latin typeface="Verdana"/>
                <a:cs typeface="Verdana"/>
              </a:rPr>
              <a:t>чем</a:t>
            </a:r>
            <a:r>
              <a:rPr sz="2400" spc="-1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135" dirty="0">
                <a:solidFill>
                  <a:srgbClr val="D30000"/>
                </a:solidFill>
                <a:latin typeface="Verdana"/>
                <a:cs typeface="Verdana"/>
              </a:rPr>
              <a:t>ле</a:t>
            </a:r>
            <a:r>
              <a:rPr sz="2400" spc="-130" dirty="0">
                <a:solidFill>
                  <a:srgbClr val="D30000"/>
                </a:solidFill>
                <a:latin typeface="Verdana"/>
                <a:cs typeface="Verdana"/>
              </a:rPr>
              <a:t>ч</a:t>
            </a:r>
            <a:r>
              <a:rPr sz="2400" spc="-195" dirty="0">
                <a:solidFill>
                  <a:srgbClr val="C00000"/>
                </a:solidFill>
                <a:latin typeface="Verdana"/>
                <a:cs typeface="Verdana"/>
              </a:rPr>
              <a:t>ит</a:t>
            </a:r>
            <a:r>
              <a:rPr sz="2400" spc="-190" dirty="0">
                <a:solidFill>
                  <a:srgbClr val="C00000"/>
                </a:solidFill>
                <a:latin typeface="Verdana"/>
                <a:cs typeface="Verdana"/>
              </a:rPr>
              <a:t>ь</a:t>
            </a:r>
            <a:r>
              <a:rPr sz="2400" spc="-20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400" spc="-175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2400" spc="-160" dirty="0">
                <a:solidFill>
                  <a:srgbClr val="C00000"/>
                </a:solidFill>
                <a:latin typeface="Verdana"/>
                <a:cs typeface="Verdana"/>
              </a:rPr>
              <a:t>х</a:t>
            </a:r>
            <a:r>
              <a:rPr sz="2800" spc="-245" dirty="0">
                <a:solidFill>
                  <a:srgbClr val="C00000"/>
                </a:solidFill>
                <a:latin typeface="Verdana"/>
                <a:cs typeface="Verdana"/>
              </a:rPr>
              <a:t>.</a:t>
            </a:r>
            <a:endParaRPr sz="2800">
              <a:latin typeface="Verdana"/>
              <a:cs typeface="Verdana"/>
            </a:endParaRPr>
          </a:p>
          <a:p>
            <a:pPr marR="7620" algn="r">
              <a:lnSpc>
                <a:spcPct val="100000"/>
              </a:lnSpc>
              <a:spcBef>
                <a:spcPts val="20"/>
              </a:spcBef>
            </a:pPr>
            <a:r>
              <a:rPr sz="2000" spc="-130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2000" spc="-75" dirty="0">
                <a:solidFill>
                  <a:srgbClr val="C00000"/>
                </a:solidFill>
                <a:latin typeface="Verdana"/>
                <a:cs typeface="Verdana"/>
              </a:rPr>
              <a:t>.</a:t>
            </a:r>
            <a:r>
              <a:rPr sz="2000" spc="-100" dirty="0">
                <a:solidFill>
                  <a:srgbClr val="C00000"/>
                </a:solidFill>
                <a:latin typeface="Verdana"/>
                <a:cs typeface="Verdana"/>
              </a:rPr>
              <a:t>И.</a:t>
            </a:r>
            <a:r>
              <a:rPr sz="2000" spc="-19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2000" spc="-10" dirty="0">
                <a:solidFill>
                  <a:srgbClr val="C00000"/>
                </a:solidFill>
                <a:latin typeface="Verdana"/>
                <a:cs typeface="Verdana"/>
              </a:rPr>
              <a:t>Ме</a:t>
            </a:r>
            <a:r>
              <a:rPr sz="2000" spc="-20" dirty="0">
                <a:solidFill>
                  <a:srgbClr val="C00000"/>
                </a:solidFill>
                <a:latin typeface="Verdana"/>
                <a:cs typeface="Verdana"/>
              </a:rPr>
              <a:t>ч</a:t>
            </a:r>
            <a:r>
              <a:rPr sz="2000" spc="-100" dirty="0">
                <a:solidFill>
                  <a:srgbClr val="C00000"/>
                </a:solidFill>
                <a:latin typeface="Verdana"/>
                <a:cs typeface="Verdana"/>
              </a:rPr>
              <a:t>ников</a:t>
            </a:r>
            <a:endParaRPr sz="2000">
              <a:latin typeface="Verdana"/>
              <a:cs typeface="Verdana"/>
            </a:endParaRPr>
          </a:p>
          <a:p>
            <a:pPr marL="3298190" lvl="2" indent="-457834">
              <a:lnSpc>
                <a:spcPct val="100000"/>
              </a:lnSpc>
              <a:spcBef>
                <a:spcPts val="650"/>
              </a:spcBef>
              <a:buFont typeface="Wingdings"/>
              <a:buChar char=""/>
              <a:tabLst>
                <a:tab pos="3298190" algn="l"/>
                <a:tab pos="3298825" algn="l"/>
              </a:tabLst>
            </a:pPr>
            <a:r>
              <a:rPr sz="2800" spc="-30" dirty="0">
                <a:solidFill>
                  <a:srgbClr val="3E1A5A"/>
                </a:solidFill>
                <a:latin typeface="Verdana"/>
                <a:cs typeface="Verdana"/>
              </a:rPr>
              <a:t>Здоровь</a:t>
            </a:r>
            <a:r>
              <a:rPr sz="2800" spc="-30" dirty="0">
                <a:solidFill>
                  <a:srgbClr val="391852"/>
                </a:solidFill>
                <a:latin typeface="Verdana"/>
                <a:cs typeface="Verdana"/>
              </a:rPr>
              <a:t>е</a:t>
            </a:r>
            <a:r>
              <a:rPr sz="2800" spc="-195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2800" spc="-5" dirty="0">
                <a:solidFill>
                  <a:srgbClr val="391852"/>
                </a:solidFill>
                <a:latin typeface="Verdana"/>
                <a:cs typeface="Verdana"/>
              </a:rPr>
              <a:t>—</a:t>
            </a:r>
            <a:r>
              <a:rPr sz="2800" spc="-220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2800" spc="70" dirty="0">
                <a:solidFill>
                  <a:srgbClr val="391852"/>
                </a:solidFill>
                <a:latin typeface="Verdana"/>
                <a:cs typeface="Verdana"/>
              </a:rPr>
              <a:t>дороже</a:t>
            </a:r>
            <a:r>
              <a:rPr sz="2800" spc="-210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2800" spc="-75" dirty="0">
                <a:solidFill>
                  <a:srgbClr val="3E1A5A"/>
                </a:solidFill>
                <a:latin typeface="Verdana"/>
                <a:cs typeface="Verdana"/>
              </a:rPr>
              <a:t>золота</a:t>
            </a:r>
            <a:r>
              <a:rPr sz="2400" spc="-75" dirty="0">
                <a:solidFill>
                  <a:srgbClr val="391852"/>
                </a:solidFill>
                <a:latin typeface="Verdana"/>
                <a:cs typeface="Verdana"/>
              </a:rPr>
              <a:t>.</a:t>
            </a:r>
            <a:endParaRPr sz="2400">
              <a:latin typeface="Verdana"/>
              <a:cs typeface="Verdana"/>
            </a:endParaRPr>
          </a:p>
          <a:p>
            <a:pPr marL="7185025">
              <a:lnSpc>
                <a:spcPct val="100000"/>
              </a:lnSpc>
              <a:spcBef>
                <a:spcPts val="20"/>
              </a:spcBef>
            </a:pPr>
            <a:r>
              <a:rPr sz="2000" spc="-265" dirty="0">
                <a:solidFill>
                  <a:srgbClr val="391852"/>
                </a:solidFill>
                <a:latin typeface="Verdana"/>
                <a:cs typeface="Verdana"/>
              </a:rPr>
              <a:t>В</a:t>
            </a:r>
            <a:r>
              <a:rPr sz="2000" spc="-140" dirty="0">
                <a:solidFill>
                  <a:srgbClr val="391852"/>
                </a:solidFill>
                <a:latin typeface="Verdana"/>
                <a:cs typeface="Verdana"/>
              </a:rPr>
              <a:t>.</a:t>
            </a:r>
            <a:r>
              <a:rPr sz="2000" spc="-180" dirty="0">
                <a:solidFill>
                  <a:srgbClr val="391852"/>
                </a:solidFill>
                <a:latin typeface="Verdana"/>
                <a:cs typeface="Verdana"/>
              </a:rPr>
              <a:t> </a:t>
            </a:r>
            <a:r>
              <a:rPr sz="2000" spc="15" dirty="0">
                <a:solidFill>
                  <a:srgbClr val="391852"/>
                </a:solidFill>
                <a:latin typeface="Verdana"/>
                <a:cs typeface="Verdana"/>
              </a:rPr>
              <a:t>Шекспир</a:t>
            </a:r>
            <a:endParaRPr sz="2000">
              <a:latin typeface="Verdana"/>
              <a:cs typeface="Verdana"/>
            </a:endParaRPr>
          </a:p>
          <a:p>
            <a:pPr marL="873125" algn="ctr">
              <a:lnSpc>
                <a:spcPct val="100000"/>
              </a:lnSpc>
              <a:spcBef>
                <a:spcPts val="490"/>
              </a:spcBef>
            </a:pPr>
            <a:r>
              <a:rPr sz="4800" b="1" spc="-95" dirty="0">
                <a:solidFill>
                  <a:srgbClr val="C00000"/>
                </a:solidFill>
                <a:latin typeface="Tahoma"/>
                <a:cs typeface="Tahoma"/>
              </a:rPr>
              <a:t>Будьте</a:t>
            </a:r>
            <a:r>
              <a:rPr sz="4800" b="1" spc="-8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4800" b="1" spc="-135" dirty="0">
                <a:solidFill>
                  <a:srgbClr val="C00000"/>
                </a:solidFill>
                <a:latin typeface="Tahoma"/>
                <a:cs typeface="Tahoma"/>
              </a:rPr>
              <a:t>здоровы!</a:t>
            </a:r>
            <a:endParaRPr sz="4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968057" y="1176782"/>
            <a:ext cx="10697210" cy="5257800"/>
            <a:chOff x="968057" y="1176782"/>
            <a:chExt cx="10697210" cy="52578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66234" y="2200503"/>
              <a:ext cx="4560951" cy="4233545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68057" y="1176782"/>
              <a:ext cx="3819652" cy="251637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880476" y="1176782"/>
              <a:ext cx="3784727" cy="251637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980338" y="371602"/>
            <a:ext cx="2800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4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C00000"/>
                </a:solidFill>
                <a:latin typeface="Tahoma"/>
                <a:cs typeface="Tahoma"/>
              </a:rPr>
              <a:t>Здоровь</a:t>
            </a:r>
            <a:r>
              <a:rPr sz="1800" b="1" spc="80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00988" y="1094358"/>
            <a:ext cx="10536681" cy="5268341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343306" y="279653"/>
            <a:ext cx="2800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C00000"/>
                </a:solidFill>
                <a:latin typeface="Tahoma"/>
                <a:cs typeface="Tahoma"/>
              </a:rPr>
              <a:t>Здоровь</a:t>
            </a:r>
            <a:r>
              <a:rPr sz="1800" b="1" spc="80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1561846" y="4306570"/>
            <a:ext cx="6068060" cy="14106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400" spc="-155" dirty="0">
                <a:solidFill>
                  <a:srgbClr val="56247C"/>
                </a:solidFill>
                <a:latin typeface="Verdana"/>
                <a:cs typeface="Verdana"/>
              </a:rPr>
              <a:t>В</a:t>
            </a:r>
            <a:r>
              <a:rPr sz="1400" spc="-12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-15" dirty="0">
                <a:solidFill>
                  <a:srgbClr val="56247C"/>
                </a:solidFill>
                <a:latin typeface="Verdana"/>
                <a:cs typeface="Verdana"/>
              </a:rPr>
              <a:t>презентации</a:t>
            </a:r>
            <a:r>
              <a:rPr sz="1400" spc="-114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56247C"/>
                </a:solidFill>
                <a:latin typeface="Verdana"/>
                <a:cs typeface="Verdana"/>
              </a:rPr>
              <a:t>использованы</a:t>
            </a:r>
            <a:r>
              <a:rPr sz="1400" spc="-16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20" dirty="0">
                <a:solidFill>
                  <a:srgbClr val="56247C"/>
                </a:solidFill>
                <a:latin typeface="Verdana"/>
                <a:cs typeface="Verdana"/>
              </a:rPr>
              <a:t>материалы</a:t>
            </a:r>
            <a:r>
              <a:rPr sz="1400" spc="-13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5" dirty="0">
                <a:solidFill>
                  <a:srgbClr val="56247C"/>
                </a:solidFill>
                <a:latin typeface="Verdana"/>
                <a:cs typeface="Verdana"/>
              </a:rPr>
              <a:t>по</a:t>
            </a:r>
            <a:r>
              <a:rPr sz="1400" spc="-9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10" dirty="0">
                <a:solidFill>
                  <a:srgbClr val="56247C"/>
                </a:solidFill>
                <a:latin typeface="Verdana"/>
                <a:cs typeface="Verdana"/>
              </a:rPr>
              <a:t>здоровьесбережению </a:t>
            </a:r>
            <a:r>
              <a:rPr sz="1400" spc="-47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-10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r>
              <a:rPr sz="1400" spc="-80" dirty="0">
                <a:solidFill>
                  <a:srgbClr val="56247C"/>
                </a:solidFill>
                <a:latin typeface="Verdana"/>
                <a:cs typeface="Verdana"/>
              </a:rPr>
              <a:t>з</a:t>
            </a:r>
            <a:r>
              <a:rPr sz="1400" spc="-13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-4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r>
              <a:rPr sz="1400" spc="114" dirty="0">
                <a:solidFill>
                  <a:srgbClr val="56247C"/>
                </a:solidFill>
                <a:latin typeface="Verdana"/>
                <a:cs typeface="Verdana"/>
              </a:rPr>
              <a:t>н</a:t>
            </a:r>
            <a:r>
              <a:rPr sz="1400" spc="160" dirty="0">
                <a:solidFill>
                  <a:srgbClr val="56247C"/>
                </a:solidFill>
                <a:latin typeface="Verdana"/>
                <a:cs typeface="Verdana"/>
              </a:rPr>
              <a:t>ф</a:t>
            </a:r>
            <a:r>
              <a:rPr sz="1400" spc="65" dirty="0">
                <a:solidFill>
                  <a:srgbClr val="56247C"/>
                </a:solidFill>
                <a:latin typeface="Verdana"/>
                <a:cs typeface="Verdana"/>
              </a:rPr>
              <a:t>о</a:t>
            </a:r>
            <a:r>
              <a:rPr sz="1400" spc="155" dirty="0">
                <a:solidFill>
                  <a:srgbClr val="56247C"/>
                </a:solidFill>
                <a:latin typeface="Verdana"/>
                <a:cs typeface="Verdana"/>
              </a:rPr>
              <a:t>р</a:t>
            </a:r>
            <a:r>
              <a:rPr sz="1400" spc="180" dirty="0">
                <a:solidFill>
                  <a:srgbClr val="56247C"/>
                </a:solidFill>
                <a:latin typeface="Verdana"/>
                <a:cs typeface="Verdana"/>
              </a:rPr>
              <a:t>м</a:t>
            </a:r>
            <a:r>
              <a:rPr sz="1400" spc="25" dirty="0">
                <a:solidFill>
                  <a:srgbClr val="56247C"/>
                </a:solidFill>
                <a:latin typeface="Verdana"/>
                <a:cs typeface="Verdana"/>
              </a:rPr>
              <a:t>аци</a:t>
            </a:r>
            <a:r>
              <a:rPr sz="1400" spc="55" dirty="0">
                <a:solidFill>
                  <a:srgbClr val="56247C"/>
                </a:solidFill>
                <a:latin typeface="Verdana"/>
                <a:cs typeface="Verdana"/>
              </a:rPr>
              <a:t>о</a:t>
            </a:r>
            <a:r>
              <a:rPr sz="1400" spc="-90" dirty="0">
                <a:solidFill>
                  <a:srgbClr val="56247C"/>
                </a:solidFill>
                <a:latin typeface="Verdana"/>
                <a:cs typeface="Verdana"/>
              </a:rPr>
              <a:t>нн</a:t>
            </a:r>
            <a:r>
              <a:rPr sz="1400" spc="-120" dirty="0">
                <a:solidFill>
                  <a:srgbClr val="56247C"/>
                </a:solidFill>
                <a:latin typeface="Verdana"/>
                <a:cs typeface="Verdana"/>
              </a:rPr>
              <a:t>ы</a:t>
            </a:r>
            <a:r>
              <a:rPr sz="1400" spc="-155" dirty="0">
                <a:solidFill>
                  <a:srgbClr val="56247C"/>
                </a:solidFill>
                <a:latin typeface="Verdana"/>
                <a:cs typeface="Verdana"/>
              </a:rPr>
              <a:t>х</a:t>
            </a:r>
            <a:r>
              <a:rPr sz="1400" spc="-15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135" dirty="0" err="1">
                <a:solidFill>
                  <a:srgbClr val="56247C"/>
                </a:solidFill>
                <a:latin typeface="Verdana"/>
                <a:cs typeface="Verdana"/>
              </a:rPr>
              <a:t>са</a:t>
            </a:r>
            <a:r>
              <a:rPr sz="1400" spc="-45" dirty="0" err="1">
                <a:solidFill>
                  <a:srgbClr val="56247C"/>
                </a:solidFill>
                <a:latin typeface="Verdana"/>
                <a:cs typeface="Verdana"/>
              </a:rPr>
              <a:t>йто</a:t>
            </a:r>
            <a:r>
              <a:rPr sz="1400" spc="-180" dirty="0" err="1">
                <a:solidFill>
                  <a:srgbClr val="56247C"/>
                </a:solidFill>
                <a:latin typeface="Verdana"/>
                <a:cs typeface="Verdana"/>
              </a:rPr>
              <a:t>в</a:t>
            </a:r>
            <a:r>
              <a:rPr sz="1400" spc="-14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lang="ru-RU" sz="1400" spc="-145" dirty="0" smtClean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1400" spc="-35" dirty="0" err="1" smtClean="0">
                <a:solidFill>
                  <a:srgbClr val="56247C"/>
                </a:solidFill>
                <a:latin typeface="Verdana"/>
                <a:cs typeface="Verdana"/>
              </a:rPr>
              <a:t>интерне</a:t>
            </a:r>
            <a:r>
              <a:rPr sz="1400" spc="-25" dirty="0" err="1" smtClean="0">
                <a:solidFill>
                  <a:srgbClr val="56247C"/>
                </a:solidFill>
                <a:latin typeface="Verdana"/>
                <a:cs typeface="Verdana"/>
              </a:rPr>
              <a:t>т</a:t>
            </a:r>
            <a:r>
              <a:rPr sz="1400" spc="-125" dirty="0">
                <a:solidFill>
                  <a:srgbClr val="56247C"/>
                </a:solidFill>
                <a:latin typeface="Verdana"/>
                <a:cs typeface="Verdana"/>
              </a:rPr>
              <a:t>.</a:t>
            </a:r>
            <a:endParaRPr sz="14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200" dirty="0">
              <a:latin typeface="Verdana"/>
              <a:cs typeface="Verdana"/>
            </a:endParaRPr>
          </a:p>
          <a:p>
            <a:pPr marL="3249930" algn="ctr">
              <a:lnSpc>
                <a:spcPct val="100000"/>
              </a:lnSpc>
            </a:pPr>
            <a:r>
              <a:rPr lang="ru-RU" sz="2000" spc="-35" dirty="0" smtClean="0">
                <a:solidFill>
                  <a:srgbClr val="56247C"/>
                </a:solidFill>
                <a:latin typeface="Verdana"/>
                <a:cs typeface="Verdana"/>
              </a:rPr>
              <a:t>Рославль</a:t>
            </a:r>
          </a:p>
          <a:p>
            <a:pPr marL="3249930" algn="ctr">
              <a:lnSpc>
                <a:spcPct val="100000"/>
              </a:lnSpc>
            </a:pPr>
            <a:r>
              <a:rPr lang="ru-RU" sz="2000" spc="-35" dirty="0" smtClean="0">
                <a:solidFill>
                  <a:srgbClr val="56247C"/>
                </a:solidFill>
                <a:latin typeface="Verdana"/>
                <a:cs typeface="Verdana"/>
              </a:rPr>
              <a:t>2022 </a:t>
            </a:r>
            <a:r>
              <a:rPr lang="ru-RU" sz="2000" spc="-35" dirty="0" smtClean="0">
                <a:solidFill>
                  <a:srgbClr val="56247C"/>
                </a:solidFill>
                <a:latin typeface="Verdana"/>
                <a:cs typeface="Verdana"/>
              </a:rPr>
              <a:t>г.</a:t>
            </a:r>
            <a:endParaRPr sz="2000" dirty="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572260" y="430225"/>
            <a:ext cx="5848985" cy="23416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5580">
              <a:lnSpc>
                <a:spcPct val="100000"/>
              </a:lnSpc>
              <a:spcBef>
                <a:spcPts val="100"/>
              </a:spcBef>
            </a:pPr>
            <a:r>
              <a:rPr lang="ru-RU" sz="1800" dirty="0" smtClean="0">
                <a:latin typeface="Verdana"/>
                <a:cs typeface="Verdana"/>
              </a:rPr>
              <a:t>ОГБПОУ «</a:t>
            </a:r>
            <a:r>
              <a:rPr lang="ru-RU" sz="1800" dirty="0" err="1" smtClean="0">
                <a:latin typeface="Verdana"/>
                <a:cs typeface="Verdana"/>
              </a:rPr>
              <a:t>Рославльский</a:t>
            </a:r>
            <a:r>
              <a:rPr lang="ru-RU" sz="1800" dirty="0" smtClean="0">
                <a:latin typeface="Verdana"/>
                <a:cs typeface="Verdana"/>
              </a:rPr>
              <a:t> медицинский техникум»</a:t>
            </a:r>
            <a:endParaRPr sz="1800" dirty="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3050" dirty="0">
              <a:latin typeface="Verdana"/>
              <a:cs typeface="Verdana"/>
            </a:endParaRPr>
          </a:p>
          <a:p>
            <a:pPr marL="12700" marR="1045210">
              <a:lnSpc>
                <a:spcPct val="100000"/>
              </a:lnSpc>
            </a:pPr>
            <a:r>
              <a:rPr sz="2800" spc="80" dirty="0">
                <a:solidFill>
                  <a:srgbClr val="56247C"/>
                </a:solidFill>
                <a:latin typeface="Verdana"/>
                <a:cs typeface="Verdana"/>
              </a:rPr>
              <a:t>Разраб</a:t>
            </a:r>
            <a:r>
              <a:rPr sz="2800" spc="85" dirty="0">
                <a:solidFill>
                  <a:srgbClr val="56247C"/>
                </a:solidFill>
                <a:latin typeface="Verdana"/>
                <a:cs typeface="Verdana"/>
              </a:rPr>
              <a:t>о</a:t>
            </a:r>
            <a:r>
              <a:rPr sz="2800" spc="-265" dirty="0">
                <a:solidFill>
                  <a:srgbClr val="56247C"/>
                </a:solidFill>
                <a:latin typeface="Verdana"/>
                <a:cs typeface="Verdana"/>
              </a:rPr>
              <a:t>тчик</a:t>
            </a:r>
            <a:r>
              <a:rPr sz="2800" spc="-19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spc="-15" dirty="0">
                <a:solidFill>
                  <a:srgbClr val="56247C"/>
                </a:solidFill>
                <a:latin typeface="Verdana"/>
                <a:cs typeface="Verdana"/>
              </a:rPr>
              <a:t>презе</a:t>
            </a:r>
            <a:r>
              <a:rPr sz="2800" spc="-25" dirty="0">
                <a:solidFill>
                  <a:srgbClr val="56247C"/>
                </a:solidFill>
                <a:latin typeface="Verdana"/>
                <a:cs typeface="Verdana"/>
              </a:rPr>
              <a:t>н</a:t>
            </a:r>
            <a:r>
              <a:rPr sz="2800" spc="-315" dirty="0">
                <a:solidFill>
                  <a:srgbClr val="56247C"/>
                </a:solidFill>
                <a:latin typeface="Verdana"/>
                <a:cs typeface="Verdana"/>
              </a:rPr>
              <a:t>т</a:t>
            </a:r>
            <a:r>
              <a:rPr sz="2800" spc="20" dirty="0">
                <a:solidFill>
                  <a:srgbClr val="56247C"/>
                </a:solidFill>
                <a:latin typeface="Verdana"/>
                <a:cs typeface="Verdana"/>
              </a:rPr>
              <a:t>аци</a:t>
            </a:r>
            <a:r>
              <a:rPr sz="2800" spc="4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r>
              <a:rPr sz="2800" spc="-425" dirty="0">
                <a:solidFill>
                  <a:srgbClr val="56247C"/>
                </a:solidFill>
                <a:latin typeface="Verdana"/>
                <a:cs typeface="Verdana"/>
              </a:rPr>
              <a:t>:  </a:t>
            </a:r>
            <a:r>
              <a:rPr lang="ru-RU" sz="2800" spc="-100" dirty="0" smtClean="0">
                <a:solidFill>
                  <a:srgbClr val="56247C"/>
                </a:solidFill>
                <a:latin typeface="Verdana"/>
                <a:cs typeface="Verdana"/>
              </a:rPr>
              <a:t>Черно Дарья Николаевна, педагог-психолог</a:t>
            </a:r>
            <a:endParaRPr sz="2400" dirty="0">
              <a:latin typeface="Verdana"/>
              <a:cs typeface="Verdan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2429" y="858138"/>
            <a:ext cx="9720580" cy="12153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600" b="1" spc="-80" dirty="0">
                <a:solidFill>
                  <a:srgbClr val="D30000"/>
                </a:solidFill>
                <a:latin typeface="Tahoma"/>
                <a:cs typeface="Tahoma"/>
              </a:rPr>
              <a:t>Здо</a:t>
            </a:r>
            <a:r>
              <a:rPr sz="2600" b="1" spc="-80" dirty="0">
                <a:solidFill>
                  <a:srgbClr val="C00000"/>
                </a:solidFill>
                <a:latin typeface="Tahoma"/>
                <a:cs typeface="Tahoma"/>
              </a:rPr>
              <a:t>ровый</a:t>
            </a:r>
            <a:r>
              <a:rPr sz="2600" b="1" spc="60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600" b="1" spc="30" dirty="0">
                <a:solidFill>
                  <a:srgbClr val="C00000"/>
                </a:solidFill>
                <a:latin typeface="Tahoma"/>
                <a:cs typeface="Tahoma"/>
              </a:rPr>
              <a:t>обра</a:t>
            </a:r>
            <a:r>
              <a:rPr sz="2600" b="1" spc="30" dirty="0">
                <a:solidFill>
                  <a:srgbClr val="D30000"/>
                </a:solidFill>
                <a:latin typeface="Tahoma"/>
                <a:cs typeface="Tahoma"/>
              </a:rPr>
              <a:t>з  </a:t>
            </a:r>
            <a:r>
              <a:rPr sz="2600" b="1" spc="-165" dirty="0">
                <a:solidFill>
                  <a:srgbClr val="C00000"/>
                </a:solidFill>
                <a:latin typeface="Tahoma"/>
                <a:cs typeface="Tahoma"/>
              </a:rPr>
              <a:t>жизни</a:t>
            </a:r>
            <a:r>
              <a:rPr sz="2600" b="1" spc="43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600" spc="-100" dirty="0"/>
              <a:t>связан</a:t>
            </a:r>
            <a:r>
              <a:rPr sz="2600" spc="715" dirty="0"/>
              <a:t> </a:t>
            </a:r>
            <a:r>
              <a:rPr sz="2600" spc="295" dirty="0"/>
              <a:t>с </a:t>
            </a:r>
            <a:r>
              <a:rPr sz="2600" spc="50" dirty="0"/>
              <a:t>выбором </a:t>
            </a:r>
            <a:r>
              <a:rPr sz="2600" spc="-130" dirty="0"/>
              <a:t>стиля</a:t>
            </a:r>
            <a:r>
              <a:rPr sz="2600" spc="655" dirty="0"/>
              <a:t> </a:t>
            </a:r>
            <a:r>
              <a:rPr sz="2600" spc="-120" dirty="0"/>
              <a:t>жизни </a:t>
            </a:r>
            <a:r>
              <a:rPr sz="2600" spc="-114" dirty="0"/>
              <a:t> </a:t>
            </a:r>
            <a:r>
              <a:rPr sz="2600" spc="-330" dirty="0"/>
              <a:t>в</a:t>
            </a:r>
            <a:r>
              <a:rPr sz="2600" spc="-325" dirty="0"/>
              <a:t> </a:t>
            </a:r>
            <a:r>
              <a:rPr sz="2600" spc="-15" dirty="0"/>
              <a:t>отношении </a:t>
            </a:r>
            <a:r>
              <a:rPr sz="2600" spc="-130" dirty="0"/>
              <a:t>здоровья, </a:t>
            </a:r>
            <a:r>
              <a:rPr sz="2600" spc="-190" dirty="0"/>
              <a:t>что </a:t>
            </a:r>
            <a:r>
              <a:rPr sz="2600" spc="-5" dirty="0"/>
              <a:t>предполагает </a:t>
            </a:r>
            <a:r>
              <a:rPr sz="2600" spc="-20" dirty="0"/>
              <a:t>определенный </a:t>
            </a:r>
            <a:r>
              <a:rPr sz="2600" spc="-15" dirty="0"/>
              <a:t> </a:t>
            </a:r>
            <a:r>
              <a:rPr sz="2600" spc="-65" dirty="0"/>
              <a:t>уровен</a:t>
            </a:r>
            <a:r>
              <a:rPr sz="2600" spc="-55" dirty="0"/>
              <a:t>ь</a:t>
            </a:r>
            <a:r>
              <a:rPr sz="2600" spc="-215" dirty="0"/>
              <a:t> </a:t>
            </a:r>
            <a:r>
              <a:rPr sz="2600" spc="-204" dirty="0"/>
              <a:t>куль</a:t>
            </a:r>
            <a:r>
              <a:rPr sz="2600" spc="-140" dirty="0"/>
              <a:t>тур</a:t>
            </a:r>
            <a:r>
              <a:rPr sz="2600" spc="-195" dirty="0"/>
              <a:t>ы</a:t>
            </a:r>
            <a:r>
              <a:rPr sz="2600" spc="-225" dirty="0"/>
              <a:t>.</a:t>
            </a:r>
            <a:endParaRPr sz="26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662429" y="2443352"/>
            <a:ext cx="972121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797050" algn="l"/>
                <a:tab pos="2324735" algn="l"/>
                <a:tab pos="3075940" algn="l"/>
                <a:tab pos="5295265" algn="l"/>
                <a:tab pos="7747634" algn="l"/>
                <a:tab pos="8148955" algn="l"/>
              </a:tabLst>
            </a:pPr>
            <a:r>
              <a:rPr sz="2600" b="1" spc="-70" dirty="0">
                <a:solidFill>
                  <a:srgbClr val="C00000"/>
                </a:solidFill>
                <a:latin typeface="Tahoma"/>
                <a:cs typeface="Tahoma"/>
              </a:rPr>
              <a:t>Зд</a:t>
            </a:r>
            <a:r>
              <a:rPr sz="2600" b="1" spc="-80" dirty="0">
                <a:solidFill>
                  <a:srgbClr val="C00000"/>
                </a:solidFill>
                <a:latin typeface="Tahoma"/>
                <a:cs typeface="Tahoma"/>
              </a:rPr>
              <a:t>о</a:t>
            </a:r>
            <a:r>
              <a:rPr sz="2600" b="1" spc="-20" dirty="0">
                <a:solidFill>
                  <a:srgbClr val="D30000"/>
                </a:solidFill>
                <a:latin typeface="Tahoma"/>
                <a:cs typeface="Tahoma"/>
              </a:rPr>
              <a:t>ро</a:t>
            </a:r>
            <a:r>
              <a:rPr sz="2600" b="1" spc="-35" dirty="0">
                <a:solidFill>
                  <a:srgbClr val="D30000"/>
                </a:solidFill>
                <a:latin typeface="Tahoma"/>
                <a:cs typeface="Tahoma"/>
              </a:rPr>
              <a:t>в</a:t>
            </a:r>
            <a:r>
              <a:rPr sz="2600" b="1" spc="-180" dirty="0">
                <a:solidFill>
                  <a:srgbClr val="C00000"/>
                </a:solidFill>
                <a:latin typeface="Tahoma"/>
                <a:cs typeface="Tahoma"/>
              </a:rPr>
              <a:t>ь</a:t>
            </a:r>
            <a:r>
              <a:rPr sz="2600" b="1" spc="120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r>
              <a:rPr sz="2600" b="1" dirty="0">
                <a:solidFill>
                  <a:srgbClr val="C00000"/>
                </a:solidFill>
                <a:latin typeface="Tahoma"/>
                <a:cs typeface="Tahoma"/>
              </a:rPr>
              <a:t>	</a:t>
            </a:r>
            <a:r>
              <a:rPr sz="2600" dirty="0">
                <a:latin typeface="Verdana"/>
                <a:cs typeface="Verdana"/>
              </a:rPr>
              <a:t>—	</a:t>
            </a:r>
            <a:r>
              <a:rPr sz="2600" spc="20" dirty="0">
                <a:solidFill>
                  <a:srgbClr val="56247C"/>
                </a:solidFill>
                <a:latin typeface="Verdana"/>
                <a:cs typeface="Verdana"/>
              </a:rPr>
              <a:t>эт</a:t>
            </a:r>
            <a:r>
              <a:rPr sz="2600" spc="30" dirty="0">
                <a:solidFill>
                  <a:srgbClr val="56247C"/>
                </a:solidFill>
                <a:latin typeface="Verdana"/>
                <a:cs typeface="Verdana"/>
              </a:rPr>
              <a:t>о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5" dirty="0">
                <a:solidFill>
                  <a:srgbClr val="56247C"/>
                </a:solidFill>
                <a:latin typeface="Verdana"/>
                <a:cs typeface="Verdana"/>
              </a:rPr>
              <a:t>физич</a:t>
            </a:r>
            <a:r>
              <a:rPr sz="2600" spc="-20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600" spc="-30" dirty="0">
                <a:solidFill>
                  <a:srgbClr val="56247C"/>
                </a:solidFill>
                <a:latin typeface="Verdana"/>
                <a:cs typeface="Verdana"/>
              </a:rPr>
              <a:t>ская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260" dirty="0">
                <a:solidFill>
                  <a:srgbClr val="56247C"/>
                </a:solidFill>
                <a:latin typeface="Verdana"/>
                <a:cs typeface="Verdana"/>
              </a:rPr>
              <a:t>вы</a:t>
            </a:r>
            <a:r>
              <a:rPr sz="2600" spc="-245" dirty="0">
                <a:solidFill>
                  <a:srgbClr val="56247C"/>
                </a:solidFill>
                <a:latin typeface="Verdana"/>
                <a:cs typeface="Verdana"/>
              </a:rPr>
              <a:t>н</a:t>
            </a:r>
            <a:r>
              <a:rPr sz="2600" spc="80" dirty="0">
                <a:solidFill>
                  <a:srgbClr val="56247C"/>
                </a:solidFill>
                <a:latin typeface="Verdana"/>
                <a:cs typeface="Verdana"/>
              </a:rPr>
              <a:t>ос</a:t>
            </a:r>
            <a:r>
              <a:rPr sz="2600" spc="75" dirty="0">
                <a:solidFill>
                  <a:srgbClr val="56247C"/>
                </a:solidFill>
                <a:latin typeface="Verdana"/>
                <a:cs typeface="Verdana"/>
              </a:rPr>
              <a:t>л</a:t>
            </a:r>
            <a:r>
              <a:rPr sz="2600" spc="-7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r>
              <a:rPr sz="2600" spc="-95" dirty="0">
                <a:solidFill>
                  <a:srgbClr val="56247C"/>
                </a:solidFill>
                <a:latin typeface="Verdana"/>
                <a:cs typeface="Verdana"/>
              </a:rPr>
              <a:t>вость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6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55" dirty="0">
                <a:solidFill>
                  <a:srgbClr val="56247C"/>
                </a:solidFill>
                <a:latin typeface="Verdana"/>
                <a:cs typeface="Verdana"/>
              </a:rPr>
              <a:t>хоро</a:t>
            </a:r>
            <a:r>
              <a:rPr sz="2600" spc="70" dirty="0">
                <a:solidFill>
                  <a:srgbClr val="56247C"/>
                </a:solidFill>
                <a:latin typeface="Verdana"/>
                <a:cs typeface="Verdana"/>
              </a:rPr>
              <a:t>ш</a:t>
            </a:r>
            <a:r>
              <a:rPr sz="2600" spc="140" dirty="0">
                <a:solidFill>
                  <a:srgbClr val="56247C"/>
                </a:solidFill>
                <a:latin typeface="Verdana"/>
                <a:cs typeface="Verdana"/>
              </a:rPr>
              <a:t>ее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662429" y="2839974"/>
            <a:ext cx="7602220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2802890" algn="l"/>
                <a:tab pos="4996180" algn="l"/>
                <a:tab pos="7385050" algn="l"/>
              </a:tabLst>
            </a:pPr>
            <a:r>
              <a:rPr sz="2600" spc="145" dirty="0">
                <a:solidFill>
                  <a:srgbClr val="56247C"/>
                </a:solidFill>
                <a:latin typeface="Verdana"/>
                <a:cs typeface="Verdana"/>
              </a:rPr>
              <a:t>само</a:t>
            </a:r>
            <a:r>
              <a:rPr sz="2600" spc="130" dirty="0">
                <a:solidFill>
                  <a:srgbClr val="56247C"/>
                </a:solidFill>
                <a:latin typeface="Verdana"/>
                <a:cs typeface="Verdana"/>
              </a:rPr>
              <a:t>ч</a:t>
            </a:r>
            <a:r>
              <a:rPr sz="2600" spc="-240" dirty="0">
                <a:solidFill>
                  <a:srgbClr val="56247C"/>
                </a:solidFill>
                <a:latin typeface="Verdana"/>
                <a:cs typeface="Verdana"/>
              </a:rPr>
              <a:t>у</a:t>
            </a:r>
            <a:r>
              <a:rPr sz="2600" spc="-254" dirty="0">
                <a:solidFill>
                  <a:srgbClr val="56247C"/>
                </a:solidFill>
                <a:latin typeface="Verdana"/>
                <a:cs typeface="Verdana"/>
              </a:rPr>
              <a:t>в</a:t>
            </a:r>
            <a:r>
              <a:rPr sz="2600" spc="-80" dirty="0">
                <a:solidFill>
                  <a:srgbClr val="56247C"/>
                </a:solidFill>
                <a:latin typeface="Verdana"/>
                <a:cs typeface="Verdana"/>
              </a:rPr>
              <a:t>ствие,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150" dirty="0">
                <a:solidFill>
                  <a:srgbClr val="56247C"/>
                </a:solidFill>
                <a:latin typeface="Verdana"/>
                <a:cs typeface="Verdana"/>
              </a:rPr>
              <a:t>радо</a:t>
            </a:r>
            <a:r>
              <a:rPr sz="2600" spc="120" dirty="0">
                <a:solidFill>
                  <a:srgbClr val="56247C"/>
                </a:solidFill>
                <a:latin typeface="Verdana"/>
                <a:cs typeface="Verdana"/>
              </a:rPr>
              <a:t>с</a:t>
            </a:r>
            <a:r>
              <a:rPr sz="2600" spc="-35" dirty="0">
                <a:solidFill>
                  <a:srgbClr val="56247C"/>
                </a:solidFill>
                <a:latin typeface="Verdana"/>
                <a:cs typeface="Verdana"/>
              </a:rPr>
              <a:t>тное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25" dirty="0">
                <a:solidFill>
                  <a:srgbClr val="56247C"/>
                </a:solidFill>
                <a:latin typeface="Verdana"/>
                <a:cs typeface="Verdana"/>
              </a:rPr>
              <a:t>нас</a:t>
            </a:r>
            <a:r>
              <a:rPr sz="2600" spc="5" dirty="0">
                <a:solidFill>
                  <a:srgbClr val="56247C"/>
                </a:solidFill>
                <a:latin typeface="Verdana"/>
                <a:cs typeface="Verdana"/>
              </a:rPr>
              <a:t>т</a:t>
            </a:r>
            <a:r>
              <a:rPr sz="2600" spc="135" dirty="0">
                <a:solidFill>
                  <a:srgbClr val="56247C"/>
                </a:solidFill>
                <a:latin typeface="Verdana"/>
                <a:cs typeface="Verdana"/>
              </a:rPr>
              <a:t>ро</a:t>
            </a:r>
            <a:r>
              <a:rPr sz="2600" spc="120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600" spc="-15" dirty="0">
                <a:solidFill>
                  <a:srgbClr val="56247C"/>
                </a:solidFill>
                <a:latin typeface="Verdana"/>
                <a:cs typeface="Verdana"/>
              </a:rPr>
              <a:t>ни</a:t>
            </a:r>
            <a:r>
              <a:rPr sz="2600" spc="-5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6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62429" y="2839974"/>
            <a:ext cx="9719945" cy="8185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7933690">
              <a:lnSpc>
                <a:spcPct val="100000"/>
              </a:lnSpc>
              <a:spcBef>
                <a:spcPts val="105"/>
              </a:spcBef>
              <a:tabLst>
                <a:tab pos="2600325" algn="l"/>
                <a:tab pos="3253104" algn="l"/>
                <a:tab pos="5862320" algn="l"/>
                <a:tab pos="6971665" algn="l"/>
                <a:tab pos="7673340" algn="l"/>
              </a:tabLst>
            </a:pPr>
            <a:r>
              <a:rPr sz="2600" spc="110" dirty="0">
                <a:solidFill>
                  <a:srgbClr val="56247C"/>
                </a:solidFill>
                <a:latin typeface="Verdana"/>
                <a:cs typeface="Verdana"/>
              </a:rPr>
              <a:t>о</a:t>
            </a:r>
            <a:r>
              <a:rPr sz="2600" spc="-10" dirty="0">
                <a:solidFill>
                  <a:srgbClr val="56247C"/>
                </a:solidFill>
                <a:latin typeface="Verdana"/>
                <a:cs typeface="Verdana"/>
              </a:rPr>
              <a:t>птимизм,  увер</a:t>
            </a:r>
            <a:r>
              <a:rPr sz="2600" spc="-25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600" spc="-114" dirty="0">
                <a:solidFill>
                  <a:srgbClr val="56247C"/>
                </a:solidFill>
                <a:latin typeface="Verdana"/>
                <a:cs typeface="Verdana"/>
              </a:rPr>
              <a:t>нн</a:t>
            </a:r>
            <a:r>
              <a:rPr sz="2600" spc="-35" dirty="0">
                <a:solidFill>
                  <a:srgbClr val="56247C"/>
                </a:solidFill>
                <a:latin typeface="Verdana"/>
                <a:cs typeface="Verdana"/>
              </a:rPr>
              <a:t>ость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330" dirty="0">
                <a:solidFill>
                  <a:srgbClr val="56247C"/>
                </a:solidFill>
                <a:latin typeface="Verdana"/>
                <a:cs typeface="Verdana"/>
              </a:rPr>
              <a:t>в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100" dirty="0">
                <a:solidFill>
                  <a:srgbClr val="56247C"/>
                </a:solidFill>
                <a:latin typeface="Verdana"/>
                <a:cs typeface="Verdana"/>
              </a:rPr>
              <a:t>завт</a:t>
            </a:r>
            <a:r>
              <a:rPr sz="2600" spc="-125" dirty="0">
                <a:solidFill>
                  <a:srgbClr val="56247C"/>
                </a:solidFill>
                <a:latin typeface="Verdana"/>
                <a:cs typeface="Verdana"/>
              </a:rPr>
              <a:t>р</a:t>
            </a:r>
            <a:r>
              <a:rPr sz="2600" spc="175" dirty="0">
                <a:solidFill>
                  <a:srgbClr val="56247C"/>
                </a:solidFill>
                <a:latin typeface="Verdana"/>
                <a:cs typeface="Verdana"/>
              </a:rPr>
              <a:t>ашне</a:t>
            </a:r>
            <a:r>
              <a:rPr sz="2600" spc="185" dirty="0">
                <a:solidFill>
                  <a:srgbClr val="56247C"/>
                </a:solidFill>
                <a:latin typeface="Verdana"/>
                <a:cs typeface="Verdana"/>
              </a:rPr>
              <a:t>м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дне	</a:t>
            </a:r>
            <a:r>
              <a:rPr sz="2600" spc="-60" dirty="0">
                <a:solidFill>
                  <a:srgbClr val="56247C"/>
                </a:solidFill>
                <a:latin typeface="Verdana"/>
                <a:cs typeface="Verdana"/>
              </a:rPr>
              <a:t>и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	</a:t>
            </a:r>
            <a:r>
              <a:rPr sz="2600" spc="-40" dirty="0">
                <a:solidFill>
                  <a:srgbClr val="56247C"/>
                </a:solidFill>
                <a:latin typeface="Verdana"/>
                <a:cs typeface="Verdana"/>
              </a:rPr>
              <a:t>д</a:t>
            </a:r>
            <a:r>
              <a:rPr sz="2600" spc="20" dirty="0">
                <a:solidFill>
                  <a:srgbClr val="56247C"/>
                </a:solidFill>
                <a:latin typeface="Verdana"/>
                <a:cs typeface="Verdana"/>
              </a:rPr>
              <a:t>остиж</a:t>
            </a:r>
            <a:r>
              <a:rPr sz="2600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600" spc="-114" dirty="0">
                <a:solidFill>
                  <a:srgbClr val="56247C"/>
                </a:solidFill>
                <a:latin typeface="Verdana"/>
                <a:cs typeface="Verdana"/>
              </a:rPr>
              <a:t>н</a:t>
            </a:r>
            <a:r>
              <a:rPr sz="2600" spc="-65" dirty="0">
                <a:solidFill>
                  <a:srgbClr val="56247C"/>
                </a:solidFill>
                <a:latin typeface="Verdana"/>
                <a:cs typeface="Verdana"/>
              </a:rPr>
              <a:t>ии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62429" y="3632453"/>
            <a:ext cx="9721215" cy="24041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0"/>
              </a:spcBef>
            </a:pPr>
            <a:r>
              <a:rPr sz="2600" spc="-85" dirty="0">
                <a:solidFill>
                  <a:srgbClr val="56247C"/>
                </a:solidFill>
                <a:latin typeface="Verdana"/>
                <a:cs typeface="Verdana"/>
              </a:rPr>
              <a:t>поставленны</a:t>
            </a:r>
            <a:r>
              <a:rPr sz="2600" spc="-75" dirty="0">
                <a:solidFill>
                  <a:srgbClr val="56247C"/>
                </a:solidFill>
                <a:latin typeface="Verdana"/>
                <a:cs typeface="Verdana"/>
              </a:rPr>
              <a:t>х</a:t>
            </a:r>
            <a:r>
              <a:rPr sz="2600" spc="-23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600" spc="15" dirty="0">
                <a:solidFill>
                  <a:srgbClr val="56247C"/>
                </a:solidFill>
                <a:latin typeface="Verdana"/>
                <a:cs typeface="Verdana"/>
              </a:rPr>
              <a:t>целей</a:t>
            </a:r>
            <a:r>
              <a:rPr sz="2600" spc="-225" dirty="0">
                <a:solidFill>
                  <a:srgbClr val="56247C"/>
                </a:solidFill>
                <a:latin typeface="Verdana"/>
                <a:cs typeface="Verdana"/>
              </a:rPr>
              <a:t>.</a:t>
            </a:r>
            <a:endParaRPr sz="2600">
              <a:latin typeface="Verdana"/>
              <a:cs typeface="Verdana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2550">
              <a:latin typeface="Verdana"/>
              <a:cs typeface="Verdana"/>
            </a:endParaRPr>
          </a:p>
          <a:p>
            <a:pPr marL="12700" marR="5080" algn="just">
              <a:lnSpc>
                <a:spcPct val="100000"/>
              </a:lnSpc>
            </a:pPr>
            <a:r>
              <a:rPr sz="2600" b="1" spc="-45" dirty="0">
                <a:solidFill>
                  <a:srgbClr val="D30000"/>
                </a:solidFill>
                <a:latin typeface="Tahoma"/>
                <a:cs typeface="Tahoma"/>
              </a:rPr>
              <a:t>Здо</a:t>
            </a:r>
            <a:r>
              <a:rPr sz="2600" b="1" spc="-45" dirty="0">
                <a:solidFill>
                  <a:srgbClr val="C00000"/>
                </a:solidFill>
                <a:latin typeface="Tahoma"/>
                <a:cs typeface="Tahoma"/>
              </a:rPr>
              <a:t>ровье</a:t>
            </a:r>
            <a:r>
              <a:rPr sz="2600" b="1" spc="-4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600" spc="-330" dirty="0">
                <a:latin typeface="Verdana"/>
                <a:cs typeface="Verdana"/>
              </a:rPr>
              <a:t>в</a:t>
            </a:r>
            <a:r>
              <a:rPr sz="2600" spc="-325" dirty="0">
                <a:latin typeface="Verdana"/>
                <a:cs typeface="Verdana"/>
              </a:rPr>
              <a:t> </a:t>
            </a:r>
            <a:r>
              <a:rPr sz="2600" spc="-110" dirty="0">
                <a:latin typeface="Verdana"/>
                <a:cs typeface="Verdana"/>
              </a:rPr>
              <a:t>значительной</a:t>
            </a:r>
            <a:r>
              <a:rPr sz="2600" spc="-105" dirty="0">
                <a:latin typeface="Verdana"/>
                <a:cs typeface="Verdana"/>
              </a:rPr>
              <a:t> </a:t>
            </a:r>
            <a:r>
              <a:rPr sz="2600" spc="-5" dirty="0">
                <a:latin typeface="Verdana"/>
                <a:cs typeface="Verdana"/>
              </a:rPr>
              <a:t>степени</a:t>
            </a:r>
            <a:r>
              <a:rPr sz="2600" dirty="0">
                <a:latin typeface="Verdana"/>
                <a:cs typeface="Verdana"/>
              </a:rPr>
              <a:t> </a:t>
            </a:r>
            <a:r>
              <a:rPr sz="2600" spc="-75" dirty="0">
                <a:latin typeface="Verdana"/>
                <a:cs typeface="Verdana"/>
              </a:rPr>
              <a:t>зависит</a:t>
            </a:r>
            <a:r>
              <a:rPr sz="2600" spc="-70" dirty="0">
                <a:latin typeface="Verdana"/>
                <a:cs typeface="Verdana"/>
              </a:rPr>
              <a:t> </a:t>
            </a:r>
            <a:r>
              <a:rPr sz="2600" spc="-90" dirty="0">
                <a:latin typeface="Verdana"/>
                <a:cs typeface="Verdana"/>
              </a:rPr>
              <a:t>от</a:t>
            </a:r>
            <a:r>
              <a:rPr sz="2600" spc="-85" dirty="0">
                <a:latin typeface="Verdana"/>
                <a:cs typeface="Verdana"/>
              </a:rPr>
              <a:t> </a:t>
            </a:r>
            <a:r>
              <a:rPr sz="2600" spc="155" dirty="0">
                <a:latin typeface="Verdana"/>
                <a:cs typeface="Verdana"/>
              </a:rPr>
              <a:t>самого </a:t>
            </a:r>
            <a:r>
              <a:rPr sz="2600" spc="160" dirty="0">
                <a:latin typeface="Verdana"/>
                <a:cs typeface="Verdana"/>
              </a:rPr>
              <a:t> </a:t>
            </a:r>
            <a:r>
              <a:rPr sz="2600" spc="-85" dirty="0">
                <a:latin typeface="Verdana"/>
                <a:cs typeface="Verdana"/>
              </a:rPr>
              <a:t>человека.</a:t>
            </a:r>
            <a:r>
              <a:rPr sz="2600" spc="-80" dirty="0">
                <a:latin typeface="Verdana"/>
                <a:cs typeface="Verdana"/>
              </a:rPr>
              <a:t> </a:t>
            </a:r>
            <a:r>
              <a:rPr sz="2600" spc="-90" dirty="0">
                <a:latin typeface="Verdana"/>
                <a:cs typeface="Verdana"/>
              </a:rPr>
              <a:t>Каждый</a:t>
            </a:r>
            <a:r>
              <a:rPr sz="2600" spc="-85" dirty="0">
                <a:latin typeface="Verdana"/>
                <a:cs typeface="Verdana"/>
              </a:rPr>
              <a:t> </a:t>
            </a:r>
            <a:r>
              <a:rPr sz="2600" spc="-25" dirty="0">
                <a:latin typeface="Verdana"/>
                <a:cs typeface="Verdana"/>
              </a:rPr>
              <a:t>должен </a:t>
            </a:r>
            <a:r>
              <a:rPr sz="2600" spc="-5" dirty="0">
                <a:latin typeface="Verdana"/>
                <a:cs typeface="Verdana"/>
              </a:rPr>
              <a:t>работать </a:t>
            </a:r>
            <a:r>
              <a:rPr sz="2600" spc="20" dirty="0">
                <a:latin typeface="Verdana"/>
                <a:cs typeface="Verdana"/>
              </a:rPr>
              <a:t>над </a:t>
            </a:r>
            <a:r>
              <a:rPr sz="2600" spc="65" dirty="0">
                <a:latin typeface="Verdana"/>
                <a:cs typeface="Verdana"/>
              </a:rPr>
              <a:t>собой, </a:t>
            </a:r>
            <a:r>
              <a:rPr sz="2600" spc="-150" dirty="0">
                <a:latin typeface="Verdana"/>
                <a:cs typeface="Verdana"/>
              </a:rPr>
              <a:t>чтобы </a:t>
            </a:r>
            <a:r>
              <a:rPr sz="2600" spc="-145" dirty="0">
                <a:latin typeface="Verdana"/>
                <a:cs typeface="Verdana"/>
              </a:rPr>
              <a:t> </a:t>
            </a:r>
            <a:r>
              <a:rPr sz="2600" spc="20" dirty="0">
                <a:latin typeface="Verdana"/>
                <a:cs typeface="Verdana"/>
              </a:rPr>
              <a:t>забота </a:t>
            </a:r>
            <a:r>
              <a:rPr sz="2600" spc="125" dirty="0">
                <a:latin typeface="Verdana"/>
                <a:cs typeface="Verdana"/>
              </a:rPr>
              <a:t>о </a:t>
            </a:r>
            <a:r>
              <a:rPr sz="2600" spc="140" dirty="0">
                <a:latin typeface="Verdana"/>
                <a:cs typeface="Verdana"/>
              </a:rPr>
              <a:t>своем </a:t>
            </a:r>
            <a:r>
              <a:rPr sz="2600" spc="-45" dirty="0">
                <a:latin typeface="Verdana"/>
                <a:cs typeface="Verdana"/>
              </a:rPr>
              <a:t>здоровье </a:t>
            </a:r>
            <a:r>
              <a:rPr sz="2600" spc="50" dirty="0">
                <a:latin typeface="Verdana"/>
                <a:cs typeface="Verdana"/>
              </a:rPr>
              <a:t>стала </a:t>
            </a:r>
            <a:r>
              <a:rPr sz="2600" spc="-25" dirty="0">
                <a:latin typeface="Verdana"/>
                <a:cs typeface="Verdana"/>
              </a:rPr>
              <a:t>повседневной </a:t>
            </a:r>
            <a:r>
              <a:rPr sz="2600" spc="114" dirty="0">
                <a:latin typeface="Verdana"/>
                <a:cs typeface="Verdana"/>
              </a:rPr>
              <a:t>нормой </a:t>
            </a:r>
            <a:r>
              <a:rPr sz="2600" spc="120" dirty="0">
                <a:latin typeface="Verdana"/>
                <a:cs typeface="Verdana"/>
              </a:rPr>
              <a:t> </a:t>
            </a:r>
            <a:r>
              <a:rPr sz="2600" spc="-130" dirty="0">
                <a:latin typeface="Verdana"/>
                <a:cs typeface="Verdana"/>
              </a:rPr>
              <a:t>жизни.</a:t>
            </a:r>
            <a:endParaRPr sz="2600">
              <a:latin typeface="Verdana"/>
              <a:cs typeface="Verdana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03580" y="390525"/>
            <a:ext cx="286512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912747" y="649046"/>
            <a:ext cx="743712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spc="10" dirty="0">
                <a:solidFill>
                  <a:srgbClr val="7A33AE"/>
                </a:solidFill>
                <a:latin typeface="Tahoma"/>
                <a:cs typeface="Tahoma"/>
              </a:rPr>
              <a:t>Современн</a:t>
            </a:r>
            <a:r>
              <a:rPr sz="3600" b="1" dirty="0">
                <a:solidFill>
                  <a:srgbClr val="7A33AE"/>
                </a:solidFill>
                <a:latin typeface="Tahoma"/>
                <a:cs typeface="Tahoma"/>
              </a:rPr>
              <a:t>ы</a:t>
            </a:r>
            <a:r>
              <a:rPr sz="3600" b="1" spc="-185" dirty="0">
                <a:solidFill>
                  <a:srgbClr val="6F2F9F"/>
                </a:solidFill>
                <a:latin typeface="Tahoma"/>
                <a:cs typeface="Tahoma"/>
              </a:rPr>
              <a:t>й</a:t>
            </a:r>
            <a:r>
              <a:rPr sz="36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3600" b="1" spc="-75" dirty="0">
                <a:solidFill>
                  <a:srgbClr val="6F2F9F"/>
                </a:solidFill>
                <a:latin typeface="Tahoma"/>
                <a:cs typeface="Tahoma"/>
              </a:rPr>
              <a:t>стил</a:t>
            </a:r>
            <a:r>
              <a:rPr sz="3600" b="1" spc="-70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36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3600" b="1" spc="-229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3600" b="1" spc="-21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3600" b="1" spc="-28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800" spc="-5" dirty="0">
                <a:latin typeface="Verdana"/>
                <a:cs typeface="Verdana"/>
              </a:rPr>
              <a:t>—</a:t>
            </a:r>
            <a:r>
              <a:rPr sz="2800" spc="-204" dirty="0">
                <a:latin typeface="Verdana"/>
                <a:cs typeface="Verdana"/>
              </a:rPr>
              <a:t> </a:t>
            </a:r>
            <a:r>
              <a:rPr sz="2800" spc="20" dirty="0">
                <a:latin typeface="Verdana"/>
                <a:cs typeface="Verdana"/>
              </a:rPr>
              <a:t>это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912747" y="1621662"/>
            <a:ext cx="5178425" cy="6350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000" b="1" spc="-60" dirty="0">
                <a:solidFill>
                  <a:srgbClr val="C00000"/>
                </a:solidFill>
                <a:latin typeface="Tahoma"/>
                <a:cs typeface="Tahoma"/>
              </a:rPr>
              <a:t>здоровые</a:t>
            </a:r>
            <a:r>
              <a:rPr sz="4000" b="1" spc="-9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4000" spc="-275" dirty="0"/>
              <a:t>привычки,</a:t>
            </a:r>
            <a:endParaRPr sz="4000">
              <a:latin typeface="Tahoma"/>
              <a:cs typeface="Tahom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730878" y="2536317"/>
            <a:ext cx="7670165" cy="2524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1811655" algn="ctr">
              <a:lnSpc>
                <a:spcPct val="100000"/>
              </a:lnSpc>
              <a:spcBef>
                <a:spcPts val="95"/>
              </a:spcBef>
            </a:pPr>
            <a:r>
              <a:rPr sz="4000" b="1" spc="-60" dirty="0">
                <a:solidFill>
                  <a:srgbClr val="C00000"/>
                </a:solidFill>
                <a:latin typeface="Tahoma"/>
                <a:cs typeface="Tahoma"/>
              </a:rPr>
              <a:t>здоровые </a:t>
            </a:r>
            <a:r>
              <a:rPr sz="4000" spc="-120" dirty="0">
                <a:latin typeface="Verdana"/>
                <a:cs typeface="Verdana"/>
              </a:rPr>
              <a:t>приоритеты,</a:t>
            </a:r>
            <a:endParaRPr sz="4000">
              <a:latin typeface="Verdana"/>
              <a:cs typeface="Verdana"/>
            </a:endParaRPr>
          </a:p>
          <a:p>
            <a:pPr marR="1811020" algn="ctr">
              <a:lnSpc>
                <a:spcPct val="100000"/>
              </a:lnSpc>
              <a:spcBef>
                <a:spcPts val="2880"/>
              </a:spcBef>
            </a:pPr>
            <a:r>
              <a:rPr sz="4000" b="1" spc="-105" dirty="0">
                <a:solidFill>
                  <a:srgbClr val="C00000"/>
                </a:solidFill>
                <a:latin typeface="Tahoma"/>
                <a:cs typeface="Tahoma"/>
              </a:rPr>
              <a:t>здоровый</a:t>
            </a:r>
            <a:r>
              <a:rPr sz="4000" b="1" spc="-8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4000" spc="65" dirty="0">
                <a:latin typeface="Verdana"/>
                <a:cs typeface="Verdana"/>
              </a:rPr>
              <a:t>имидж</a:t>
            </a:r>
            <a:endParaRPr sz="4000">
              <a:latin typeface="Verdana"/>
              <a:cs typeface="Verdana"/>
            </a:endParaRPr>
          </a:p>
          <a:p>
            <a:pPr marL="1292860">
              <a:lnSpc>
                <a:spcPct val="100000"/>
              </a:lnSpc>
              <a:spcBef>
                <a:spcPts val="2400"/>
              </a:spcBef>
            </a:pPr>
            <a:r>
              <a:rPr sz="4000" spc="-100" dirty="0">
                <a:latin typeface="Verdana"/>
                <a:cs typeface="Verdana"/>
              </a:rPr>
              <a:t>и</a:t>
            </a:r>
            <a:r>
              <a:rPr sz="4000" spc="-305" dirty="0">
                <a:latin typeface="Verdana"/>
                <a:cs typeface="Verdana"/>
              </a:rPr>
              <a:t> </a:t>
            </a:r>
            <a:r>
              <a:rPr sz="4000" b="1" spc="-105" dirty="0">
                <a:solidFill>
                  <a:srgbClr val="C00000"/>
                </a:solidFill>
                <a:latin typeface="Tahoma"/>
                <a:cs typeface="Tahoma"/>
              </a:rPr>
              <a:t>здоровый</a:t>
            </a:r>
            <a:r>
              <a:rPr sz="4000" b="1" spc="-1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4000" spc="110" dirty="0">
                <a:latin typeface="Verdana"/>
                <a:cs typeface="Verdana"/>
              </a:rPr>
              <a:t>образ</a:t>
            </a:r>
            <a:r>
              <a:rPr sz="4000" spc="-290" dirty="0">
                <a:latin typeface="Verdana"/>
                <a:cs typeface="Verdana"/>
              </a:rPr>
              <a:t> </a:t>
            </a:r>
            <a:r>
              <a:rPr sz="4000" spc="-185" dirty="0">
                <a:latin typeface="Verdana"/>
                <a:cs typeface="Verdana"/>
              </a:rPr>
              <a:t>жизни</a:t>
            </a:r>
            <a:endParaRPr sz="4000">
              <a:latin typeface="Verdana"/>
              <a:cs typeface="Verdan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204912" y="2657792"/>
            <a:ext cx="2373629" cy="33432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11044" y="797763"/>
            <a:ext cx="6452235" cy="514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b="1" spc="-145" dirty="0">
                <a:solidFill>
                  <a:srgbClr val="C00000"/>
                </a:solidFill>
                <a:latin typeface="Tahoma"/>
                <a:cs typeface="Tahoma"/>
              </a:rPr>
              <a:t>ЗДОРОВЫЙ</a:t>
            </a:r>
            <a:r>
              <a:rPr sz="3200" b="1" spc="-9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120" dirty="0">
                <a:solidFill>
                  <a:srgbClr val="C00000"/>
                </a:solidFill>
                <a:latin typeface="Tahoma"/>
                <a:cs typeface="Tahoma"/>
              </a:rPr>
              <a:t>ОБРАЗ</a:t>
            </a:r>
            <a:r>
              <a:rPr sz="3200" b="1" spc="-5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305" dirty="0">
                <a:solidFill>
                  <a:srgbClr val="C00000"/>
                </a:solidFill>
                <a:latin typeface="Tahoma"/>
                <a:cs typeface="Tahoma"/>
              </a:rPr>
              <a:t>ЖИЗН</a:t>
            </a:r>
            <a:r>
              <a:rPr sz="3200" b="1" spc="-290" dirty="0">
                <a:solidFill>
                  <a:srgbClr val="C00000"/>
                </a:solidFill>
                <a:latin typeface="Tahoma"/>
                <a:cs typeface="Tahoma"/>
              </a:rPr>
              <a:t>И</a:t>
            </a:r>
            <a:r>
              <a:rPr sz="3200" b="1" spc="-18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800" spc="-5" dirty="0">
                <a:solidFill>
                  <a:srgbClr val="404040"/>
                </a:solidFill>
              </a:rPr>
              <a:t>—</a:t>
            </a:r>
            <a:r>
              <a:rPr sz="2800" spc="-210" dirty="0">
                <a:solidFill>
                  <a:srgbClr val="404040"/>
                </a:solidFill>
              </a:rPr>
              <a:t> </a:t>
            </a:r>
            <a:r>
              <a:rPr sz="2800" spc="20" dirty="0">
                <a:solidFill>
                  <a:srgbClr val="404040"/>
                </a:solidFill>
              </a:rPr>
              <a:t>это</a:t>
            </a:r>
            <a:endParaRPr sz="28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93697" y="1445767"/>
            <a:ext cx="8686165" cy="471995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155190" indent="-221615">
              <a:lnSpc>
                <a:spcPct val="100000"/>
              </a:lnSpc>
              <a:spcBef>
                <a:spcPts val="95"/>
              </a:spcBef>
              <a:buFont typeface="Arial MT"/>
              <a:buChar char="•"/>
              <a:tabLst>
                <a:tab pos="2155825" algn="l"/>
              </a:tabLst>
            </a:pPr>
            <a:r>
              <a:rPr sz="2800" b="1" spc="-85" dirty="0">
                <a:solidFill>
                  <a:srgbClr val="404040"/>
                </a:solidFill>
                <a:latin typeface="Tahoma"/>
                <a:cs typeface="Tahoma"/>
              </a:rPr>
              <a:t>двигательная</a:t>
            </a:r>
            <a:r>
              <a:rPr sz="2800" b="1" spc="-60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30" dirty="0">
                <a:solidFill>
                  <a:srgbClr val="404040"/>
                </a:solidFill>
                <a:latin typeface="Tahoma"/>
                <a:cs typeface="Tahoma"/>
              </a:rPr>
              <a:t>активность</a:t>
            </a:r>
            <a:endParaRPr sz="2800">
              <a:latin typeface="Tahoma"/>
              <a:cs typeface="Tahoma"/>
            </a:endParaRPr>
          </a:p>
          <a:p>
            <a:pPr marL="2599055" lvl="1" indent="-221615">
              <a:lnSpc>
                <a:spcPct val="100000"/>
              </a:lnSpc>
              <a:buClr>
                <a:srgbClr val="404040"/>
              </a:buClr>
              <a:buFont typeface="Arial MT"/>
              <a:buChar char="•"/>
              <a:tabLst>
                <a:tab pos="2599690" algn="l"/>
              </a:tabLst>
            </a:pPr>
            <a:r>
              <a:rPr sz="2800" i="1" spc="-50" dirty="0">
                <a:solidFill>
                  <a:srgbClr val="56247C"/>
                </a:solidFill>
                <a:latin typeface="Verdana"/>
                <a:cs typeface="Verdana"/>
              </a:rPr>
              <a:t>правильное</a:t>
            </a:r>
            <a:r>
              <a:rPr sz="2800" i="1" spc="-19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-30" dirty="0">
                <a:solidFill>
                  <a:srgbClr val="56247C"/>
                </a:solidFill>
                <a:latin typeface="Verdana"/>
                <a:cs typeface="Verdana"/>
              </a:rPr>
              <a:t>питание</a:t>
            </a:r>
            <a:endParaRPr sz="2800">
              <a:latin typeface="Verdana"/>
              <a:cs typeface="Verdana"/>
            </a:endParaRPr>
          </a:p>
          <a:p>
            <a:pPr marL="1939289" indent="-220979">
              <a:lnSpc>
                <a:spcPct val="100000"/>
              </a:lnSpc>
              <a:buFont typeface="Arial MT"/>
              <a:buChar char="•"/>
              <a:tabLst>
                <a:tab pos="1939289" algn="l"/>
              </a:tabLst>
            </a:pPr>
            <a:r>
              <a:rPr sz="2800" b="1" spc="-30" dirty="0">
                <a:solidFill>
                  <a:srgbClr val="404040"/>
                </a:solidFill>
                <a:latin typeface="Tahoma"/>
                <a:cs typeface="Tahoma"/>
              </a:rPr>
              <a:t>отказ</a:t>
            </a:r>
            <a:r>
              <a:rPr sz="2800" b="1" spc="-45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45" dirty="0">
                <a:solidFill>
                  <a:srgbClr val="404040"/>
                </a:solidFill>
                <a:latin typeface="Tahoma"/>
                <a:cs typeface="Tahoma"/>
              </a:rPr>
              <a:t>от</a:t>
            </a:r>
            <a:r>
              <a:rPr sz="2800" b="1" spc="-45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75" dirty="0">
                <a:solidFill>
                  <a:srgbClr val="404040"/>
                </a:solidFill>
                <a:latin typeface="Tahoma"/>
                <a:cs typeface="Tahoma"/>
              </a:rPr>
              <a:t>вредных</a:t>
            </a:r>
            <a:r>
              <a:rPr sz="2800" b="1" spc="-50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110" dirty="0">
                <a:solidFill>
                  <a:srgbClr val="404040"/>
                </a:solidFill>
                <a:latin typeface="Tahoma"/>
                <a:cs typeface="Tahoma"/>
              </a:rPr>
              <a:t>привычек</a:t>
            </a:r>
            <a:endParaRPr sz="2800">
              <a:latin typeface="Tahoma"/>
              <a:cs typeface="Tahoma"/>
            </a:endParaRPr>
          </a:p>
          <a:p>
            <a:pPr marL="1541145" indent="-554990">
              <a:lnSpc>
                <a:spcPct val="100000"/>
              </a:lnSpc>
              <a:buClr>
                <a:srgbClr val="404040"/>
              </a:buClr>
              <a:buFont typeface="Arial MT"/>
              <a:buChar char="•"/>
              <a:tabLst>
                <a:tab pos="1541145" algn="l"/>
                <a:tab pos="1541780" algn="l"/>
              </a:tabLst>
            </a:pPr>
            <a:r>
              <a:rPr sz="2800" i="1" spc="75" dirty="0">
                <a:solidFill>
                  <a:srgbClr val="56247C"/>
                </a:solidFill>
                <a:latin typeface="Verdana"/>
                <a:cs typeface="Verdana"/>
              </a:rPr>
              <a:t>уме</a:t>
            </a:r>
            <a:r>
              <a:rPr sz="2800" i="1" spc="65" dirty="0">
                <a:solidFill>
                  <a:srgbClr val="56247C"/>
                </a:solidFill>
                <a:latin typeface="Verdana"/>
                <a:cs typeface="Verdana"/>
              </a:rPr>
              <a:t>н</a:t>
            </a:r>
            <a:r>
              <a:rPr sz="2800" i="1" spc="30" dirty="0">
                <a:solidFill>
                  <a:srgbClr val="56247C"/>
                </a:solidFill>
                <a:latin typeface="Verdana"/>
                <a:cs typeface="Verdana"/>
              </a:rPr>
              <a:t>ие</a:t>
            </a:r>
            <a:r>
              <a:rPr sz="2800" i="1" spc="-16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-80" dirty="0">
                <a:solidFill>
                  <a:srgbClr val="56247C"/>
                </a:solidFill>
                <a:latin typeface="Verdana"/>
                <a:cs typeface="Verdana"/>
              </a:rPr>
              <a:t>справляться</a:t>
            </a:r>
            <a:r>
              <a:rPr sz="2800" i="1" spc="-18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240" dirty="0">
                <a:solidFill>
                  <a:srgbClr val="56247C"/>
                </a:solidFill>
                <a:latin typeface="Verdana"/>
                <a:cs typeface="Verdana"/>
              </a:rPr>
              <a:t>со</a:t>
            </a:r>
            <a:r>
              <a:rPr sz="2800" i="1" spc="-19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204" dirty="0">
                <a:solidFill>
                  <a:srgbClr val="56247C"/>
                </a:solidFill>
                <a:latin typeface="Verdana"/>
                <a:cs typeface="Verdana"/>
              </a:rPr>
              <a:t>стрессом</a:t>
            </a:r>
            <a:endParaRPr sz="2800">
              <a:latin typeface="Verdana"/>
              <a:cs typeface="Verdana"/>
            </a:endParaRPr>
          </a:p>
          <a:p>
            <a:pPr marL="1241425" marR="1011555" indent="-1241425">
              <a:lnSpc>
                <a:spcPts val="3379"/>
              </a:lnSpc>
              <a:spcBef>
                <a:spcPts val="100"/>
              </a:spcBef>
              <a:buFont typeface="Arial MT"/>
              <a:buChar char="•"/>
              <a:tabLst>
                <a:tab pos="1241425" algn="l"/>
              </a:tabLst>
            </a:pPr>
            <a:r>
              <a:rPr sz="2800" b="1" spc="-40" dirty="0">
                <a:solidFill>
                  <a:srgbClr val="404040"/>
                </a:solidFill>
                <a:latin typeface="Tahoma"/>
                <a:cs typeface="Tahoma"/>
              </a:rPr>
              <a:t>уважение</a:t>
            </a:r>
            <a:r>
              <a:rPr sz="2800" b="1" spc="-55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150" dirty="0">
                <a:solidFill>
                  <a:srgbClr val="404040"/>
                </a:solidFill>
                <a:latin typeface="Tahoma"/>
                <a:cs typeface="Tahoma"/>
              </a:rPr>
              <a:t>и</a:t>
            </a:r>
            <a:r>
              <a:rPr sz="2800" b="1" spc="-45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15" dirty="0">
                <a:solidFill>
                  <a:srgbClr val="404040"/>
                </a:solidFill>
                <a:latin typeface="Tahoma"/>
                <a:cs typeface="Tahoma"/>
              </a:rPr>
              <a:t>доброжелательность</a:t>
            </a:r>
            <a:r>
              <a:rPr sz="2800" b="1" spc="-50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190" dirty="0">
                <a:solidFill>
                  <a:srgbClr val="404040"/>
                </a:solidFill>
                <a:latin typeface="Tahoma"/>
                <a:cs typeface="Tahoma"/>
              </a:rPr>
              <a:t>к </a:t>
            </a:r>
            <a:r>
              <a:rPr sz="2800" b="1" spc="-810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30" dirty="0">
                <a:solidFill>
                  <a:srgbClr val="404040"/>
                </a:solidFill>
                <a:latin typeface="Tahoma"/>
                <a:cs typeface="Tahoma"/>
              </a:rPr>
              <a:t>окружающим</a:t>
            </a:r>
            <a:endParaRPr sz="2800">
              <a:latin typeface="Tahoma"/>
              <a:cs typeface="Tahoma"/>
            </a:endParaRPr>
          </a:p>
          <a:p>
            <a:pPr marL="3289300" lvl="1" indent="-555625">
              <a:lnSpc>
                <a:spcPts val="3225"/>
              </a:lnSpc>
              <a:buClr>
                <a:srgbClr val="404040"/>
              </a:buClr>
              <a:buFont typeface="Arial MT"/>
              <a:buChar char="•"/>
              <a:tabLst>
                <a:tab pos="3289300" algn="l"/>
                <a:tab pos="3289935" algn="l"/>
              </a:tabLst>
            </a:pPr>
            <a:r>
              <a:rPr sz="2800" i="1" spc="-60" dirty="0">
                <a:solidFill>
                  <a:srgbClr val="56247C"/>
                </a:solidFill>
                <a:latin typeface="Verdana"/>
                <a:cs typeface="Verdana"/>
              </a:rPr>
              <a:t>крепка</a:t>
            </a:r>
            <a:r>
              <a:rPr sz="2800" i="1" spc="-50" dirty="0">
                <a:solidFill>
                  <a:srgbClr val="56247C"/>
                </a:solidFill>
                <a:latin typeface="Verdana"/>
                <a:cs typeface="Verdana"/>
              </a:rPr>
              <a:t>я</a:t>
            </a:r>
            <a:r>
              <a:rPr sz="2800" i="1" spc="-18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170" dirty="0">
                <a:solidFill>
                  <a:srgbClr val="56247C"/>
                </a:solidFill>
                <a:latin typeface="Verdana"/>
                <a:cs typeface="Verdana"/>
              </a:rPr>
              <a:t>сем</a:t>
            </a:r>
            <a:r>
              <a:rPr sz="2800" i="1" spc="150" dirty="0">
                <a:solidFill>
                  <a:srgbClr val="56247C"/>
                </a:solidFill>
                <a:latin typeface="Verdana"/>
                <a:cs typeface="Verdana"/>
              </a:rPr>
              <a:t>ь</a:t>
            </a:r>
            <a:r>
              <a:rPr sz="2800" i="1" spc="-370" dirty="0">
                <a:solidFill>
                  <a:srgbClr val="56247C"/>
                </a:solidFill>
                <a:latin typeface="Verdana"/>
                <a:cs typeface="Verdana"/>
              </a:rPr>
              <a:t>я</a:t>
            </a:r>
            <a:endParaRPr sz="2800">
              <a:latin typeface="Verdana"/>
              <a:cs typeface="Verdana"/>
            </a:endParaRPr>
          </a:p>
          <a:p>
            <a:pPr marL="1227455" indent="-221615">
              <a:lnSpc>
                <a:spcPct val="100000"/>
              </a:lnSpc>
              <a:buFont typeface="Arial MT"/>
              <a:buChar char="•"/>
              <a:tabLst>
                <a:tab pos="1228090" algn="l"/>
              </a:tabLst>
            </a:pPr>
            <a:r>
              <a:rPr sz="2800" b="1" spc="10" dirty="0">
                <a:solidFill>
                  <a:srgbClr val="404040"/>
                </a:solidFill>
                <a:latin typeface="Tahoma"/>
                <a:cs typeface="Tahoma"/>
              </a:rPr>
              <a:t>постоянство</a:t>
            </a:r>
            <a:r>
              <a:rPr sz="2800" b="1" spc="-60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75" dirty="0">
                <a:solidFill>
                  <a:srgbClr val="404040"/>
                </a:solidFill>
                <a:latin typeface="Tahoma"/>
                <a:cs typeface="Tahoma"/>
              </a:rPr>
              <a:t>во</a:t>
            </a:r>
            <a:r>
              <a:rPr sz="2800" b="1" spc="-45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60" dirty="0">
                <a:solidFill>
                  <a:srgbClr val="404040"/>
                </a:solidFill>
                <a:latin typeface="Tahoma"/>
                <a:cs typeface="Tahoma"/>
              </a:rPr>
              <a:t>взаимоотношениях</a:t>
            </a:r>
            <a:endParaRPr sz="2800">
              <a:latin typeface="Tahoma"/>
              <a:cs typeface="Tahoma"/>
            </a:endParaRPr>
          </a:p>
          <a:p>
            <a:pPr marL="567690" indent="-554990">
              <a:lnSpc>
                <a:spcPct val="100000"/>
              </a:lnSpc>
              <a:buClr>
                <a:srgbClr val="404040"/>
              </a:buClr>
              <a:buFont typeface="Arial MT"/>
              <a:buChar char="•"/>
              <a:tabLst>
                <a:tab pos="567055" algn="l"/>
                <a:tab pos="567690" algn="l"/>
              </a:tabLst>
            </a:pPr>
            <a:r>
              <a:rPr sz="2800" i="1" spc="120" dirty="0">
                <a:solidFill>
                  <a:srgbClr val="56247C"/>
                </a:solidFill>
                <a:latin typeface="Verdana"/>
                <a:cs typeface="Verdana"/>
              </a:rPr>
              <a:t>ста</a:t>
            </a:r>
            <a:r>
              <a:rPr sz="2800" i="1" spc="125" dirty="0">
                <a:solidFill>
                  <a:srgbClr val="56247C"/>
                </a:solidFill>
                <a:latin typeface="Verdana"/>
                <a:cs typeface="Verdana"/>
              </a:rPr>
              <a:t>б</a:t>
            </a:r>
            <a:r>
              <a:rPr sz="2800" i="1" spc="-95" dirty="0">
                <a:solidFill>
                  <a:srgbClr val="56247C"/>
                </a:solidFill>
                <a:latin typeface="Verdana"/>
                <a:cs typeface="Verdana"/>
              </a:rPr>
              <a:t>ильн</a:t>
            </a:r>
            <a:r>
              <a:rPr sz="2800" i="1" spc="-105" dirty="0">
                <a:solidFill>
                  <a:srgbClr val="56247C"/>
                </a:solidFill>
                <a:latin typeface="Verdana"/>
                <a:cs typeface="Verdana"/>
              </a:rPr>
              <a:t>а</a:t>
            </a:r>
            <a:r>
              <a:rPr sz="2800" i="1" spc="-370" dirty="0">
                <a:solidFill>
                  <a:srgbClr val="56247C"/>
                </a:solidFill>
                <a:latin typeface="Verdana"/>
                <a:cs typeface="Verdana"/>
              </a:rPr>
              <a:t>я</a:t>
            </a:r>
            <a:r>
              <a:rPr sz="2800" i="1" spc="-18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-85" dirty="0">
                <a:solidFill>
                  <a:srgbClr val="56247C"/>
                </a:solidFill>
                <a:latin typeface="Verdana"/>
                <a:cs typeface="Verdana"/>
              </a:rPr>
              <a:t>тру</a:t>
            </a:r>
            <a:r>
              <a:rPr sz="2800" i="1" spc="-100" dirty="0">
                <a:solidFill>
                  <a:srgbClr val="56247C"/>
                </a:solidFill>
                <a:latin typeface="Verdana"/>
                <a:cs typeface="Verdana"/>
              </a:rPr>
              <a:t>д</a:t>
            </a:r>
            <a:r>
              <a:rPr sz="2800" i="1" spc="-90" dirty="0">
                <a:solidFill>
                  <a:srgbClr val="56247C"/>
                </a:solidFill>
                <a:latin typeface="Verdana"/>
                <a:cs typeface="Verdana"/>
              </a:rPr>
              <a:t>овая</a:t>
            </a:r>
            <a:r>
              <a:rPr sz="2800" i="1" spc="-180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30" dirty="0">
                <a:solidFill>
                  <a:srgbClr val="56247C"/>
                </a:solidFill>
                <a:latin typeface="Verdana"/>
                <a:cs typeface="Verdana"/>
              </a:rPr>
              <a:t>д</a:t>
            </a:r>
            <a:r>
              <a:rPr sz="2800" i="1" spc="10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800" i="1" spc="-155" dirty="0">
                <a:solidFill>
                  <a:srgbClr val="56247C"/>
                </a:solidFill>
                <a:latin typeface="Verdana"/>
                <a:cs typeface="Verdana"/>
              </a:rPr>
              <a:t>ят</a:t>
            </a:r>
            <a:r>
              <a:rPr sz="2800" i="1" spc="-175" dirty="0">
                <a:solidFill>
                  <a:srgbClr val="56247C"/>
                </a:solidFill>
                <a:latin typeface="Verdana"/>
                <a:cs typeface="Verdana"/>
              </a:rPr>
              <a:t>е</a:t>
            </a:r>
            <a:r>
              <a:rPr sz="2800" i="1" spc="-280" dirty="0">
                <a:solidFill>
                  <a:srgbClr val="56247C"/>
                </a:solidFill>
                <a:latin typeface="Verdana"/>
                <a:cs typeface="Verdana"/>
              </a:rPr>
              <a:t>л</a:t>
            </a:r>
            <a:r>
              <a:rPr sz="2800" i="1" spc="-250" dirty="0">
                <a:solidFill>
                  <a:srgbClr val="56247C"/>
                </a:solidFill>
                <a:latin typeface="Verdana"/>
                <a:cs typeface="Verdana"/>
              </a:rPr>
              <a:t>ь</a:t>
            </a:r>
            <a:r>
              <a:rPr sz="2800" i="1" spc="140" dirty="0">
                <a:solidFill>
                  <a:srgbClr val="56247C"/>
                </a:solidFill>
                <a:latin typeface="Verdana"/>
                <a:cs typeface="Verdana"/>
              </a:rPr>
              <a:t>но</a:t>
            </a:r>
            <a:r>
              <a:rPr sz="2800" i="1" spc="130" dirty="0">
                <a:solidFill>
                  <a:srgbClr val="56247C"/>
                </a:solidFill>
                <a:latin typeface="Verdana"/>
                <a:cs typeface="Verdana"/>
              </a:rPr>
              <a:t>с</a:t>
            </a:r>
            <a:r>
              <a:rPr sz="2800" i="1" spc="-275" dirty="0">
                <a:solidFill>
                  <a:srgbClr val="56247C"/>
                </a:solidFill>
                <a:latin typeface="Verdana"/>
                <a:cs typeface="Verdana"/>
              </a:rPr>
              <a:t>ть</a:t>
            </a:r>
            <a:r>
              <a:rPr sz="2800" i="1" spc="-185" dirty="0">
                <a:solidFill>
                  <a:srgbClr val="56247C"/>
                </a:solidFill>
                <a:latin typeface="Verdana"/>
                <a:cs typeface="Verdana"/>
              </a:rPr>
              <a:t>,</a:t>
            </a:r>
            <a:r>
              <a:rPr sz="2800" i="1" spc="-165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-40" dirty="0">
                <a:solidFill>
                  <a:srgbClr val="56247C"/>
                </a:solidFill>
                <a:latin typeface="Verdana"/>
                <a:cs typeface="Verdana"/>
              </a:rPr>
              <a:t>за</a:t>
            </a:r>
            <a:r>
              <a:rPr sz="2800" i="1" spc="-60" dirty="0">
                <a:solidFill>
                  <a:srgbClr val="56247C"/>
                </a:solidFill>
                <a:latin typeface="Verdana"/>
                <a:cs typeface="Verdana"/>
              </a:rPr>
              <a:t>н</a:t>
            </a:r>
            <a:r>
              <a:rPr sz="2800" i="1" spc="-105" dirty="0">
                <a:solidFill>
                  <a:srgbClr val="56247C"/>
                </a:solidFill>
                <a:latin typeface="Verdana"/>
                <a:cs typeface="Verdana"/>
              </a:rPr>
              <a:t>ятость</a:t>
            </a:r>
            <a:endParaRPr sz="2800">
              <a:latin typeface="Verdana"/>
              <a:cs typeface="Verdana"/>
            </a:endParaRPr>
          </a:p>
          <a:p>
            <a:pPr marL="2018030" lvl="1" indent="-221615">
              <a:lnSpc>
                <a:spcPct val="100000"/>
              </a:lnSpc>
              <a:buFont typeface="Arial MT"/>
              <a:buChar char="•"/>
              <a:tabLst>
                <a:tab pos="2018664" algn="l"/>
              </a:tabLst>
            </a:pPr>
            <a:r>
              <a:rPr sz="2800" b="1" spc="15" dirty="0">
                <a:solidFill>
                  <a:srgbClr val="404040"/>
                </a:solidFill>
                <a:latin typeface="Tahoma"/>
                <a:cs typeface="Tahoma"/>
              </a:rPr>
              <a:t>общественная</a:t>
            </a:r>
            <a:r>
              <a:rPr sz="2800" b="1" spc="-60" dirty="0">
                <a:solidFill>
                  <a:srgbClr val="404040"/>
                </a:solidFill>
                <a:latin typeface="Tahoma"/>
                <a:cs typeface="Tahoma"/>
              </a:rPr>
              <a:t> </a:t>
            </a:r>
            <a:r>
              <a:rPr sz="2800" b="1" spc="-30" dirty="0">
                <a:solidFill>
                  <a:srgbClr val="404040"/>
                </a:solidFill>
                <a:latin typeface="Tahoma"/>
                <a:cs typeface="Tahoma"/>
              </a:rPr>
              <a:t>активность</a:t>
            </a:r>
            <a:endParaRPr sz="2800">
              <a:latin typeface="Tahoma"/>
              <a:cs typeface="Tahoma"/>
            </a:endParaRPr>
          </a:p>
          <a:p>
            <a:pPr marL="3435985" lvl="2" indent="-555625">
              <a:lnSpc>
                <a:spcPct val="100000"/>
              </a:lnSpc>
              <a:buClr>
                <a:srgbClr val="404040"/>
              </a:buClr>
              <a:buFont typeface="Arial MT"/>
              <a:buChar char="•"/>
              <a:tabLst>
                <a:tab pos="3435985" algn="l"/>
                <a:tab pos="3436620" algn="l"/>
              </a:tabLst>
            </a:pPr>
            <a:r>
              <a:rPr sz="2800" i="1" spc="40" dirty="0">
                <a:solidFill>
                  <a:srgbClr val="56247C"/>
                </a:solidFill>
                <a:latin typeface="Verdana"/>
                <a:cs typeface="Verdana"/>
              </a:rPr>
              <a:t>добрые</a:t>
            </a:r>
            <a:r>
              <a:rPr sz="2800" i="1" spc="-229" dirty="0">
                <a:solidFill>
                  <a:srgbClr val="56247C"/>
                </a:solidFill>
                <a:latin typeface="Verdana"/>
                <a:cs typeface="Verdana"/>
              </a:rPr>
              <a:t> </a:t>
            </a:r>
            <a:r>
              <a:rPr sz="2800" i="1" spc="-10" dirty="0">
                <a:solidFill>
                  <a:srgbClr val="56247C"/>
                </a:solidFill>
                <a:latin typeface="Verdana"/>
                <a:cs typeface="Verdana"/>
              </a:rPr>
              <a:t>дела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76199" y="431368"/>
            <a:ext cx="28651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30" dirty="0">
                <a:solidFill>
                  <a:srgbClr val="6F2F9F"/>
                </a:solidFill>
                <a:latin typeface="Tahoma"/>
                <a:cs typeface="Tahoma"/>
              </a:rPr>
              <a:t>С</a:t>
            </a:r>
            <a:r>
              <a:rPr sz="1800" b="1" spc="9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ил</a:t>
            </a:r>
            <a:r>
              <a:rPr sz="1800" b="1" spc="-125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1800" b="1" spc="-7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14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1800" b="1" spc="-11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4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4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35" dirty="0">
                <a:solidFill>
                  <a:srgbClr val="D30000"/>
                </a:solidFill>
                <a:latin typeface="Tahoma"/>
                <a:cs typeface="Tahoma"/>
              </a:rPr>
              <a:t>Здоро</a:t>
            </a:r>
            <a:r>
              <a:rPr sz="1800" b="1" spc="-40" dirty="0">
                <a:solidFill>
                  <a:srgbClr val="D30000"/>
                </a:solidFill>
                <a:latin typeface="Tahoma"/>
                <a:cs typeface="Tahoma"/>
              </a:rPr>
              <a:t>в</a:t>
            </a:r>
            <a:r>
              <a:rPr sz="1800" b="1" spc="-130" dirty="0">
                <a:solidFill>
                  <a:srgbClr val="D30000"/>
                </a:solidFill>
                <a:latin typeface="Tahoma"/>
                <a:cs typeface="Tahoma"/>
              </a:rPr>
              <a:t>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41332" y="1062227"/>
            <a:ext cx="2822067" cy="1938401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25932" y="2486405"/>
            <a:ext cx="1652524" cy="23276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997454" y="662177"/>
            <a:ext cx="7219950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647825" marR="5080" indent="-1635760">
              <a:lnSpc>
                <a:spcPct val="100000"/>
              </a:lnSpc>
              <a:spcBef>
                <a:spcPts val="105"/>
              </a:spcBef>
            </a:pPr>
            <a:r>
              <a:rPr sz="3200" b="1" spc="-70" dirty="0">
                <a:solidFill>
                  <a:srgbClr val="FF0000"/>
                </a:solidFill>
                <a:latin typeface="Tahoma"/>
                <a:cs typeface="Tahoma"/>
              </a:rPr>
              <a:t>Факторы,</a:t>
            </a:r>
            <a:r>
              <a:rPr sz="3200" b="1" spc="-4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3200" b="1" spc="-140" dirty="0">
                <a:solidFill>
                  <a:srgbClr val="FF0000"/>
                </a:solidFill>
                <a:latin typeface="Tahoma"/>
                <a:cs typeface="Tahoma"/>
              </a:rPr>
              <a:t>влияющие</a:t>
            </a:r>
            <a:r>
              <a:rPr sz="3200" b="1" spc="-4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3200" b="1" spc="15" dirty="0">
                <a:solidFill>
                  <a:srgbClr val="FF0000"/>
                </a:solidFill>
                <a:latin typeface="Tahoma"/>
                <a:cs typeface="Tahoma"/>
              </a:rPr>
              <a:t>на</a:t>
            </a:r>
            <a:r>
              <a:rPr sz="3200" b="1" spc="-55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3200" b="1" spc="50" dirty="0">
                <a:solidFill>
                  <a:srgbClr val="FF0000"/>
                </a:solidFill>
                <a:latin typeface="Tahoma"/>
                <a:cs typeface="Tahoma"/>
              </a:rPr>
              <a:t>состояние </a:t>
            </a:r>
            <a:r>
              <a:rPr sz="3200" b="1" spc="-919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3200" b="1" spc="-90" dirty="0">
                <a:solidFill>
                  <a:srgbClr val="FF0000"/>
                </a:solidFill>
                <a:latin typeface="Tahoma"/>
                <a:cs typeface="Tahoma"/>
              </a:rPr>
              <a:t>здоровья</a:t>
            </a:r>
            <a:r>
              <a:rPr sz="3200" b="1" spc="-70" dirty="0">
                <a:solidFill>
                  <a:srgbClr val="FF0000"/>
                </a:solidFill>
                <a:latin typeface="Tahoma"/>
                <a:cs typeface="Tahoma"/>
              </a:rPr>
              <a:t> </a:t>
            </a:r>
            <a:r>
              <a:rPr sz="3200" b="1" spc="-55" dirty="0">
                <a:solidFill>
                  <a:srgbClr val="FF0000"/>
                </a:solidFill>
                <a:latin typeface="Tahoma"/>
                <a:cs typeface="Tahoma"/>
              </a:rPr>
              <a:t>человека</a:t>
            </a:r>
            <a:endParaRPr sz="3200">
              <a:latin typeface="Tahoma"/>
              <a:cs typeface="Tahom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125726" y="1789887"/>
            <a:ext cx="8966835" cy="173608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065" marR="5080" indent="-2540" algn="ctr">
              <a:lnSpc>
                <a:spcPct val="100200"/>
              </a:lnSpc>
              <a:spcBef>
                <a:spcPts val="90"/>
              </a:spcBef>
            </a:pPr>
            <a:r>
              <a:rPr sz="2800" b="1" spc="-75" dirty="0">
                <a:solidFill>
                  <a:srgbClr val="C00000"/>
                </a:solidFill>
                <a:latin typeface="Tahoma"/>
                <a:cs typeface="Tahoma"/>
              </a:rPr>
              <a:t>Здоров</a:t>
            </a:r>
            <a:r>
              <a:rPr sz="2800" b="1" spc="-55" dirty="0">
                <a:solidFill>
                  <a:srgbClr val="C00000"/>
                </a:solidFill>
                <a:latin typeface="Tahoma"/>
                <a:cs typeface="Tahoma"/>
              </a:rPr>
              <a:t>ь</a:t>
            </a:r>
            <a:r>
              <a:rPr sz="2800" b="1" spc="125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r>
              <a:rPr sz="2800" b="1" spc="-6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800" b="1" spc="-105" dirty="0">
                <a:solidFill>
                  <a:srgbClr val="C00000"/>
                </a:solidFill>
                <a:latin typeface="Tahoma"/>
                <a:cs typeface="Tahoma"/>
              </a:rPr>
              <a:t>чело</a:t>
            </a:r>
            <a:r>
              <a:rPr sz="2800" b="1" spc="-95" dirty="0">
                <a:solidFill>
                  <a:srgbClr val="C00000"/>
                </a:solidFill>
                <a:latin typeface="Tahoma"/>
                <a:cs typeface="Tahoma"/>
              </a:rPr>
              <a:t>в</a:t>
            </a:r>
            <a:r>
              <a:rPr sz="2800" b="1" spc="30" dirty="0">
                <a:solidFill>
                  <a:srgbClr val="C00000"/>
                </a:solidFill>
                <a:latin typeface="Tahoma"/>
                <a:cs typeface="Tahoma"/>
              </a:rPr>
              <a:t>ек</a:t>
            </a:r>
            <a:r>
              <a:rPr sz="2800" b="1" spc="35" dirty="0">
                <a:solidFill>
                  <a:srgbClr val="C00000"/>
                </a:solidFill>
                <a:latin typeface="Tahoma"/>
                <a:cs typeface="Tahoma"/>
              </a:rPr>
              <a:t>а</a:t>
            </a:r>
            <a:r>
              <a:rPr sz="2800" b="1" spc="-40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2400" spc="-325" dirty="0">
                <a:latin typeface="Verdana"/>
                <a:cs typeface="Verdana"/>
              </a:rPr>
              <a:t>–</a:t>
            </a:r>
            <a:r>
              <a:rPr sz="2400" spc="-175" dirty="0">
                <a:latin typeface="Verdana"/>
                <a:cs typeface="Verdana"/>
              </a:rPr>
              <a:t> </a:t>
            </a:r>
            <a:r>
              <a:rPr sz="2400" b="1" spc="90" dirty="0">
                <a:solidFill>
                  <a:srgbClr val="6F2F9F"/>
                </a:solidFill>
                <a:latin typeface="Tahoma"/>
                <a:cs typeface="Tahoma"/>
              </a:rPr>
              <a:t>эт</a:t>
            </a:r>
            <a:r>
              <a:rPr sz="2400" b="1" spc="114" dirty="0">
                <a:solidFill>
                  <a:srgbClr val="6F2F9F"/>
                </a:solidFill>
                <a:latin typeface="Tahoma"/>
                <a:cs typeface="Tahoma"/>
              </a:rPr>
              <a:t>о</a:t>
            </a:r>
            <a:r>
              <a:rPr sz="2400" b="1" spc="-3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-55" dirty="0">
                <a:solidFill>
                  <a:srgbClr val="6F2F9F"/>
                </a:solidFill>
                <a:latin typeface="Tahoma"/>
                <a:cs typeface="Tahoma"/>
              </a:rPr>
              <a:t>резул</a:t>
            </a:r>
            <a:r>
              <a:rPr sz="2400" b="1" spc="15" dirty="0">
                <a:solidFill>
                  <a:srgbClr val="6F2F9F"/>
                </a:solidFill>
                <a:latin typeface="Tahoma"/>
                <a:cs typeface="Tahoma"/>
              </a:rPr>
              <a:t>ьтат</a:t>
            </a:r>
            <a:r>
              <a:rPr sz="2400" b="1" spc="-1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-50" dirty="0">
                <a:solidFill>
                  <a:srgbClr val="6F2F9F"/>
                </a:solidFill>
                <a:latin typeface="Tahoma"/>
                <a:cs typeface="Tahoma"/>
              </a:rPr>
              <a:t>сложного  </a:t>
            </a:r>
            <a:r>
              <a:rPr sz="2400" b="1" spc="-35" dirty="0">
                <a:solidFill>
                  <a:srgbClr val="6F2F9F"/>
                </a:solidFill>
                <a:latin typeface="Tahoma"/>
                <a:cs typeface="Tahoma"/>
              </a:rPr>
              <a:t>взаимодействия</a:t>
            </a:r>
            <a:r>
              <a:rPr sz="2400" b="1" spc="-4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-5" dirty="0">
                <a:solidFill>
                  <a:srgbClr val="6F2F9F"/>
                </a:solidFill>
                <a:latin typeface="Tahoma"/>
                <a:cs typeface="Tahoma"/>
              </a:rPr>
              <a:t>средовых,</a:t>
            </a:r>
            <a:r>
              <a:rPr sz="2400" b="1" spc="-1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-60" dirty="0">
                <a:solidFill>
                  <a:srgbClr val="6F2F9F"/>
                </a:solidFill>
                <a:latin typeface="Tahoma"/>
                <a:cs typeface="Tahoma"/>
              </a:rPr>
              <a:t>биологических</a:t>
            </a:r>
            <a:r>
              <a:rPr sz="2400" b="1" spc="-1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-12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2400" b="1" spc="-4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-45" dirty="0">
                <a:solidFill>
                  <a:srgbClr val="6F2F9F"/>
                </a:solidFill>
                <a:latin typeface="Tahoma"/>
                <a:cs typeface="Tahoma"/>
              </a:rPr>
              <a:t>социальных </a:t>
            </a:r>
            <a:r>
              <a:rPr sz="2400" b="1" spc="-68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2400" b="1" spc="20" dirty="0">
                <a:solidFill>
                  <a:srgbClr val="6F2F9F"/>
                </a:solidFill>
                <a:latin typeface="Tahoma"/>
                <a:cs typeface="Tahoma"/>
              </a:rPr>
              <a:t>факторов.</a:t>
            </a:r>
            <a:endParaRPr sz="2400">
              <a:latin typeface="Tahoma"/>
              <a:cs typeface="Tahoma"/>
            </a:endParaRPr>
          </a:p>
          <a:p>
            <a:pPr algn="ctr">
              <a:lnSpc>
                <a:spcPct val="100000"/>
              </a:lnSpc>
              <a:spcBef>
                <a:spcPts val="10"/>
              </a:spcBef>
            </a:pPr>
            <a:r>
              <a:rPr sz="1800" spc="-20" dirty="0">
                <a:latin typeface="Verdana"/>
                <a:cs typeface="Verdana"/>
              </a:rPr>
              <a:t>Учёными</a:t>
            </a:r>
            <a:r>
              <a:rPr sz="1800" spc="-145" dirty="0">
                <a:latin typeface="Verdana"/>
                <a:cs typeface="Verdana"/>
              </a:rPr>
              <a:t> </a:t>
            </a:r>
            <a:r>
              <a:rPr sz="1800" spc="-35" dirty="0">
                <a:latin typeface="Verdana"/>
                <a:cs typeface="Verdana"/>
              </a:rPr>
              <a:t>всех</a:t>
            </a:r>
            <a:r>
              <a:rPr sz="1800" spc="-125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стран</a:t>
            </a:r>
            <a:r>
              <a:rPr sz="1800" spc="-135" dirty="0">
                <a:latin typeface="Verdana"/>
                <a:cs typeface="Verdana"/>
              </a:rPr>
              <a:t> </a:t>
            </a:r>
            <a:r>
              <a:rPr sz="1800" spc="-75" dirty="0">
                <a:latin typeface="Verdana"/>
                <a:cs typeface="Verdana"/>
              </a:rPr>
              <a:t>были</a:t>
            </a:r>
            <a:r>
              <a:rPr sz="1800" spc="-120" dirty="0">
                <a:latin typeface="Verdana"/>
                <a:cs typeface="Verdana"/>
              </a:rPr>
              <a:t> </a:t>
            </a:r>
            <a:r>
              <a:rPr sz="1800" spc="-40" dirty="0">
                <a:latin typeface="Verdana"/>
                <a:cs typeface="Verdana"/>
              </a:rPr>
              <a:t>доказаны</a:t>
            </a:r>
            <a:r>
              <a:rPr sz="1800" spc="-120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следующие</a:t>
            </a:r>
            <a:r>
              <a:rPr sz="1800" spc="-105" dirty="0">
                <a:latin typeface="Verdana"/>
                <a:cs typeface="Verdana"/>
              </a:rPr>
              <a:t> </a:t>
            </a:r>
            <a:r>
              <a:rPr sz="1800" spc="-70" dirty="0">
                <a:latin typeface="Verdana"/>
                <a:cs typeface="Verdana"/>
              </a:rPr>
              <a:t>различные</a:t>
            </a:r>
            <a:r>
              <a:rPr sz="1800" spc="-110" dirty="0">
                <a:latin typeface="Verdana"/>
                <a:cs typeface="Verdana"/>
              </a:rPr>
              <a:t> </a:t>
            </a:r>
            <a:r>
              <a:rPr sz="1800" spc="-155" dirty="0">
                <a:latin typeface="Verdana"/>
                <a:cs typeface="Verdana"/>
              </a:rPr>
              <a:t>влияния</a:t>
            </a:r>
            <a:r>
              <a:rPr sz="1800" spc="-125" dirty="0">
                <a:latin typeface="Verdana"/>
                <a:cs typeface="Verdana"/>
              </a:rPr>
              <a:t> </a:t>
            </a:r>
            <a:r>
              <a:rPr sz="1800" spc="30" dirty="0">
                <a:latin typeface="Verdana"/>
                <a:cs typeface="Verdana"/>
              </a:rPr>
              <a:t>на</a:t>
            </a:r>
            <a:endParaRPr sz="1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800" spc="75" dirty="0">
                <a:latin typeface="Verdana"/>
                <a:cs typeface="Verdana"/>
              </a:rPr>
              <a:t>сос</a:t>
            </a:r>
            <a:r>
              <a:rPr sz="1800" spc="55" dirty="0">
                <a:latin typeface="Verdana"/>
                <a:cs typeface="Verdana"/>
              </a:rPr>
              <a:t>т</a:t>
            </a:r>
            <a:r>
              <a:rPr sz="1800" spc="-45" dirty="0">
                <a:latin typeface="Verdana"/>
                <a:cs typeface="Verdana"/>
              </a:rPr>
              <a:t>ояние</a:t>
            </a:r>
            <a:r>
              <a:rPr sz="1800" spc="-165" dirty="0">
                <a:latin typeface="Verdana"/>
                <a:cs typeface="Verdana"/>
              </a:rPr>
              <a:t> </a:t>
            </a:r>
            <a:r>
              <a:rPr sz="1800" b="1" spc="-65" dirty="0">
                <a:solidFill>
                  <a:srgbClr val="C00000"/>
                </a:solidFill>
                <a:latin typeface="Tahoma"/>
                <a:cs typeface="Tahoma"/>
              </a:rPr>
              <a:t>зд</a:t>
            </a:r>
            <a:r>
              <a:rPr sz="1800" b="1" spc="-30" dirty="0">
                <a:solidFill>
                  <a:srgbClr val="C00000"/>
                </a:solidFill>
                <a:latin typeface="Tahoma"/>
                <a:cs typeface="Tahoma"/>
              </a:rPr>
              <a:t>оровь</a:t>
            </a:r>
            <a:r>
              <a:rPr sz="1800" b="1" spc="-175" dirty="0">
                <a:solidFill>
                  <a:srgbClr val="C00000"/>
                </a:solidFill>
                <a:latin typeface="Tahoma"/>
                <a:cs typeface="Tahoma"/>
              </a:rPr>
              <a:t>я</a:t>
            </a:r>
            <a:r>
              <a:rPr sz="1800" spc="-320" dirty="0">
                <a:latin typeface="Verdana"/>
                <a:cs typeface="Verdana"/>
              </a:rPr>
              <a:t>:</a:t>
            </a:r>
            <a:endParaRPr sz="1800">
              <a:latin typeface="Verdana"/>
              <a:cs typeface="Verdan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13861" y="3716528"/>
            <a:ext cx="6783197" cy="256044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99033" y="360045"/>
            <a:ext cx="28644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272664" y="897762"/>
            <a:ext cx="8526780" cy="49028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95"/>
              </a:spcBef>
            </a:pPr>
            <a:r>
              <a:rPr sz="2800" spc="-35" dirty="0">
                <a:latin typeface="Verdana"/>
                <a:cs typeface="Verdana"/>
              </a:rPr>
              <a:t>По</a:t>
            </a:r>
            <a:r>
              <a:rPr sz="2800" spc="-215" dirty="0">
                <a:latin typeface="Verdana"/>
                <a:cs typeface="Verdana"/>
              </a:rPr>
              <a:t> </a:t>
            </a:r>
            <a:r>
              <a:rPr sz="2800" spc="50" dirty="0">
                <a:latin typeface="Verdana"/>
                <a:cs typeface="Verdana"/>
              </a:rPr>
              <a:t>мнению</a:t>
            </a:r>
            <a:r>
              <a:rPr sz="2800" spc="-175" dirty="0">
                <a:latin typeface="Verdana"/>
                <a:cs typeface="Verdana"/>
              </a:rPr>
              <a:t> </a:t>
            </a:r>
            <a:r>
              <a:rPr sz="2800" b="1" spc="25" dirty="0">
                <a:latin typeface="Tahoma"/>
                <a:cs typeface="Tahoma"/>
              </a:rPr>
              <a:t>российских</a:t>
            </a:r>
            <a:r>
              <a:rPr sz="2800" b="1" spc="-45" dirty="0">
                <a:latin typeface="Tahoma"/>
                <a:cs typeface="Tahoma"/>
              </a:rPr>
              <a:t> </a:t>
            </a:r>
            <a:r>
              <a:rPr sz="2800" spc="-215" dirty="0">
                <a:latin typeface="Verdana"/>
                <a:cs typeface="Verdana"/>
              </a:rPr>
              <a:t>учёных,</a:t>
            </a:r>
            <a:r>
              <a:rPr sz="2800" spc="-190" dirty="0">
                <a:latin typeface="Verdana"/>
                <a:cs typeface="Verdana"/>
              </a:rPr>
              <a:t> </a:t>
            </a:r>
            <a:r>
              <a:rPr sz="2800" spc="80" dirty="0">
                <a:latin typeface="Verdana"/>
                <a:cs typeface="Verdana"/>
              </a:rPr>
              <a:t>цифры</a:t>
            </a:r>
            <a:endParaRPr sz="2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2800" spc="10" dirty="0">
                <a:latin typeface="Verdana"/>
                <a:cs typeface="Verdana"/>
              </a:rPr>
              <a:t>определяющие</a:t>
            </a:r>
            <a:r>
              <a:rPr sz="2800" spc="-165" dirty="0">
                <a:latin typeface="Verdana"/>
                <a:cs typeface="Verdana"/>
              </a:rPr>
              <a:t> </a:t>
            </a:r>
            <a:r>
              <a:rPr sz="2800" spc="35" dirty="0">
                <a:solidFill>
                  <a:srgbClr val="FF0000"/>
                </a:solidFill>
                <a:latin typeface="Verdana"/>
                <a:cs typeface="Verdana"/>
              </a:rPr>
              <a:t>факторы</a:t>
            </a:r>
            <a:r>
              <a:rPr sz="2800" spc="-19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spc="-125" dirty="0">
                <a:solidFill>
                  <a:srgbClr val="FF0000"/>
                </a:solidFill>
                <a:latin typeface="Verdana"/>
                <a:cs typeface="Verdana"/>
              </a:rPr>
              <a:t>здоровья</a:t>
            </a:r>
            <a:r>
              <a:rPr sz="2800" spc="-17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spc="-310" dirty="0">
                <a:latin typeface="Verdana"/>
                <a:cs typeface="Verdana"/>
              </a:rPr>
              <a:t>выглядят</a:t>
            </a:r>
            <a:r>
              <a:rPr sz="2800" spc="-185" dirty="0">
                <a:latin typeface="Verdana"/>
                <a:cs typeface="Verdana"/>
              </a:rPr>
              <a:t> </a:t>
            </a:r>
            <a:r>
              <a:rPr sz="2800" spc="-210" dirty="0">
                <a:latin typeface="Verdana"/>
                <a:cs typeface="Verdana"/>
              </a:rPr>
              <a:t>так:</a:t>
            </a:r>
            <a:endParaRPr sz="2800">
              <a:latin typeface="Verdana"/>
              <a:cs typeface="Verdana"/>
            </a:endParaRPr>
          </a:p>
          <a:p>
            <a:pPr marL="1231265" marR="1226185" algn="ctr">
              <a:lnSpc>
                <a:spcPct val="100000"/>
              </a:lnSpc>
              <a:spcBef>
                <a:spcPts val="2880"/>
              </a:spcBef>
            </a:pPr>
            <a:r>
              <a:rPr sz="2800" spc="-5" dirty="0">
                <a:latin typeface="Verdana"/>
                <a:cs typeface="Verdana"/>
              </a:rPr>
              <a:t>—</a:t>
            </a:r>
            <a:r>
              <a:rPr sz="2800" spc="-220" dirty="0">
                <a:latin typeface="Verdana"/>
                <a:cs typeface="Verdana"/>
              </a:rPr>
              <a:t> </a:t>
            </a:r>
            <a:r>
              <a:rPr sz="3200" spc="-100" dirty="0">
                <a:solidFill>
                  <a:srgbClr val="FFC000"/>
                </a:solidFill>
                <a:latin typeface="Verdana"/>
                <a:cs typeface="Verdana"/>
              </a:rPr>
              <a:t>челов</a:t>
            </a:r>
            <a:r>
              <a:rPr sz="3200" spc="-90" dirty="0">
                <a:solidFill>
                  <a:srgbClr val="FFC000"/>
                </a:solidFill>
                <a:latin typeface="Verdana"/>
                <a:cs typeface="Verdana"/>
              </a:rPr>
              <a:t>е</a:t>
            </a:r>
            <a:r>
              <a:rPr sz="3200" spc="-60" dirty="0">
                <a:solidFill>
                  <a:srgbClr val="FFC000"/>
                </a:solidFill>
                <a:latin typeface="Verdana"/>
                <a:cs typeface="Verdana"/>
              </a:rPr>
              <a:t>чески</a:t>
            </a:r>
            <a:r>
              <a:rPr sz="3200" spc="-75" dirty="0">
                <a:solidFill>
                  <a:srgbClr val="FFD300"/>
                </a:solidFill>
                <a:latin typeface="Verdana"/>
                <a:cs typeface="Verdana"/>
              </a:rPr>
              <a:t>й</a:t>
            </a:r>
            <a:r>
              <a:rPr sz="3200" spc="-285" dirty="0">
                <a:solidFill>
                  <a:srgbClr val="FFD300"/>
                </a:solidFill>
                <a:latin typeface="Verdana"/>
                <a:cs typeface="Verdana"/>
              </a:rPr>
              <a:t> </a:t>
            </a:r>
            <a:r>
              <a:rPr sz="3200" spc="114" dirty="0">
                <a:solidFill>
                  <a:srgbClr val="FFD300"/>
                </a:solidFill>
                <a:latin typeface="Verdana"/>
                <a:cs typeface="Verdana"/>
              </a:rPr>
              <a:t>факто</a:t>
            </a:r>
            <a:r>
              <a:rPr sz="3200" spc="120" dirty="0">
                <a:solidFill>
                  <a:srgbClr val="FFD300"/>
                </a:solidFill>
                <a:latin typeface="Verdana"/>
                <a:cs typeface="Verdana"/>
              </a:rPr>
              <a:t>р</a:t>
            </a:r>
            <a:r>
              <a:rPr sz="3200" spc="-229" dirty="0">
                <a:solidFill>
                  <a:srgbClr val="FFD300"/>
                </a:solidFill>
                <a:latin typeface="Verdana"/>
                <a:cs typeface="Verdana"/>
              </a:rPr>
              <a:t> </a:t>
            </a:r>
            <a:r>
              <a:rPr sz="2800" spc="-385" dirty="0">
                <a:solidFill>
                  <a:srgbClr val="FFC000"/>
                </a:solidFill>
                <a:latin typeface="Verdana"/>
                <a:cs typeface="Verdana"/>
              </a:rPr>
              <a:t>–</a:t>
            </a:r>
            <a:r>
              <a:rPr sz="2800" spc="-200" dirty="0">
                <a:solidFill>
                  <a:srgbClr val="FFC000"/>
                </a:solidFill>
                <a:latin typeface="Verdana"/>
                <a:cs typeface="Verdana"/>
              </a:rPr>
              <a:t> </a:t>
            </a:r>
            <a:r>
              <a:rPr sz="2800" spc="-345" dirty="0">
                <a:solidFill>
                  <a:srgbClr val="FFC000"/>
                </a:solidFill>
                <a:latin typeface="Verdana"/>
                <a:cs typeface="Verdana"/>
              </a:rPr>
              <a:t>25%  </a:t>
            </a:r>
            <a:r>
              <a:rPr sz="2800" spc="-235" dirty="0">
                <a:latin typeface="Verdana"/>
                <a:cs typeface="Verdana"/>
              </a:rPr>
              <a:t>(</a:t>
            </a:r>
            <a:r>
              <a:rPr sz="2800" spc="-130" dirty="0">
                <a:latin typeface="Verdana"/>
                <a:cs typeface="Verdana"/>
              </a:rPr>
              <a:t>Психи</a:t>
            </a:r>
            <a:r>
              <a:rPr sz="2800" spc="-114" dirty="0">
                <a:latin typeface="Verdana"/>
                <a:cs typeface="Verdana"/>
              </a:rPr>
              <a:t>ч</a:t>
            </a:r>
            <a:r>
              <a:rPr sz="2800" spc="95" dirty="0">
                <a:latin typeface="Verdana"/>
                <a:cs typeface="Verdana"/>
              </a:rPr>
              <a:t>еское</a:t>
            </a:r>
            <a:r>
              <a:rPr sz="2800" spc="-210" dirty="0">
                <a:latin typeface="Verdana"/>
                <a:cs typeface="Verdana"/>
              </a:rPr>
              <a:t> </a:t>
            </a:r>
            <a:r>
              <a:rPr sz="2800" spc="10" dirty="0">
                <a:latin typeface="Verdana"/>
                <a:cs typeface="Verdana"/>
              </a:rPr>
              <a:t>состояние</a:t>
            </a:r>
            <a:r>
              <a:rPr sz="2800" spc="-165" dirty="0">
                <a:latin typeface="Verdana"/>
                <a:cs typeface="Verdana"/>
              </a:rPr>
              <a:t> </a:t>
            </a:r>
            <a:r>
              <a:rPr sz="2800" spc="-385" dirty="0">
                <a:latin typeface="Verdana"/>
                <a:cs typeface="Verdana"/>
              </a:rPr>
              <a:t>–</a:t>
            </a:r>
            <a:r>
              <a:rPr sz="2800" spc="-215" dirty="0">
                <a:latin typeface="Verdana"/>
                <a:cs typeface="Verdana"/>
              </a:rPr>
              <a:t> </a:t>
            </a:r>
            <a:r>
              <a:rPr sz="2800" spc="-330" dirty="0">
                <a:solidFill>
                  <a:srgbClr val="FFC000"/>
                </a:solidFill>
                <a:latin typeface="Verdana"/>
                <a:cs typeface="Verdana"/>
              </a:rPr>
              <a:t>15%,  </a:t>
            </a:r>
            <a:r>
              <a:rPr sz="2800" spc="110" dirty="0">
                <a:latin typeface="Verdana"/>
                <a:cs typeface="Verdana"/>
              </a:rPr>
              <a:t>фи</a:t>
            </a:r>
            <a:r>
              <a:rPr sz="2800" spc="85" dirty="0">
                <a:latin typeface="Verdana"/>
                <a:cs typeface="Verdana"/>
              </a:rPr>
              <a:t>з</a:t>
            </a:r>
            <a:r>
              <a:rPr sz="2800" spc="-254" dirty="0">
                <a:latin typeface="Verdana"/>
                <a:cs typeface="Verdana"/>
              </a:rPr>
              <a:t>и</a:t>
            </a:r>
            <a:r>
              <a:rPr sz="2800" spc="-235" dirty="0">
                <a:latin typeface="Verdana"/>
                <a:cs typeface="Verdana"/>
              </a:rPr>
              <a:t>ч</a:t>
            </a:r>
            <a:r>
              <a:rPr sz="2800" spc="95" dirty="0">
                <a:latin typeface="Verdana"/>
                <a:cs typeface="Verdana"/>
              </a:rPr>
              <a:t>еское</a:t>
            </a:r>
            <a:r>
              <a:rPr sz="2800" spc="-210" dirty="0">
                <a:latin typeface="Verdana"/>
                <a:cs typeface="Verdana"/>
              </a:rPr>
              <a:t> </a:t>
            </a:r>
            <a:r>
              <a:rPr sz="2800" spc="-155" dirty="0">
                <a:latin typeface="Verdana"/>
                <a:cs typeface="Verdana"/>
              </a:rPr>
              <a:t>з</a:t>
            </a:r>
            <a:r>
              <a:rPr sz="2800" spc="-180" dirty="0">
                <a:latin typeface="Verdana"/>
                <a:cs typeface="Verdana"/>
              </a:rPr>
              <a:t>д</a:t>
            </a:r>
            <a:r>
              <a:rPr sz="2800" spc="140" dirty="0">
                <a:latin typeface="Verdana"/>
                <a:cs typeface="Verdana"/>
              </a:rPr>
              <a:t>ор</a:t>
            </a:r>
            <a:r>
              <a:rPr sz="2800" spc="145" dirty="0">
                <a:latin typeface="Verdana"/>
                <a:cs typeface="Verdana"/>
              </a:rPr>
              <a:t>о</a:t>
            </a:r>
            <a:r>
              <a:rPr sz="2800" spc="-165" dirty="0">
                <a:latin typeface="Verdana"/>
                <a:cs typeface="Verdana"/>
              </a:rPr>
              <a:t>вье</a:t>
            </a:r>
            <a:r>
              <a:rPr sz="2800" spc="-160" dirty="0">
                <a:latin typeface="Verdana"/>
                <a:cs typeface="Verdana"/>
              </a:rPr>
              <a:t> </a:t>
            </a:r>
            <a:r>
              <a:rPr sz="2800" spc="-385" dirty="0">
                <a:latin typeface="Verdana"/>
                <a:cs typeface="Verdana"/>
              </a:rPr>
              <a:t>–</a:t>
            </a:r>
            <a:r>
              <a:rPr sz="2800" spc="-215" dirty="0">
                <a:latin typeface="Verdana"/>
                <a:cs typeface="Verdana"/>
              </a:rPr>
              <a:t> </a:t>
            </a:r>
            <a:r>
              <a:rPr sz="2800" spc="-240" dirty="0">
                <a:solidFill>
                  <a:srgbClr val="FFC000"/>
                </a:solidFill>
                <a:latin typeface="Verdana"/>
                <a:cs typeface="Verdana"/>
              </a:rPr>
              <a:t>10</a:t>
            </a:r>
            <a:r>
              <a:rPr sz="2800" spc="-844" dirty="0">
                <a:solidFill>
                  <a:srgbClr val="FFC000"/>
                </a:solidFill>
                <a:latin typeface="Verdana"/>
                <a:cs typeface="Verdana"/>
              </a:rPr>
              <a:t>%</a:t>
            </a:r>
            <a:r>
              <a:rPr sz="2800" spc="-395" dirty="0">
                <a:latin typeface="Verdana"/>
                <a:cs typeface="Verdana"/>
              </a:rPr>
              <a:t>);</a:t>
            </a:r>
            <a:endParaRPr sz="2800">
              <a:latin typeface="Verdana"/>
              <a:cs typeface="Verdana"/>
            </a:endParaRPr>
          </a:p>
          <a:p>
            <a:pPr algn="ctr">
              <a:lnSpc>
                <a:spcPct val="100000"/>
              </a:lnSpc>
            </a:pPr>
            <a:r>
              <a:rPr sz="2800" spc="-5" dirty="0">
                <a:latin typeface="Verdana"/>
                <a:cs typeface="Verdana"/>
              </a:rPr>
              <a:t>—</a:t>
            </a:r>
            <a:r>
              <a:rPr sz="2800" spc="-220" dirty="0">
                <a:latin typeface="Verdana"/>
                <a:cs typeface="Verdana"/>
              </a:rPr>
              <a:t> </a:t>
            </a:r>
            <a:r>
              <a:rPr sz="3200" spc="10" dirty="0">
                <a:solidFill>
                  <a:srgbClr val="007AD3"/>
                </a:solidFill>
                <a:latin typeface="Verdana"/>
                <a:cs typeface="Verdana"/>
              </a:rPr>
              <a:t>социаль</a:t>
            </a:r>
            <a:r>
              <a:rPr sz="3200" spc="15" dirty="0">
                <a:solidFill>
                  <a:srgbClr val="007AD3"/>
                </a:solidFill>
                <a:latin typeface="Verdana"/>
                <a:cs typeface="Verdana"/>
              </a:rPr>
              <a:t>н</a:t>
            </a:r>
            <a:r>
              <a:rPr sz="3200" spc="-235" dirty="0">
                <a:solidFill>
                  <a:srgbClr val="007AD3"/>
                </a:solidFill>
                <a:latin typeface="Verdana"/>
                <a:cs typeface="Verdana"/>
              </a:rPr>
              <a:t>ый</a:t>
            </a:r>
            <a:r>
              <a:rPr sz="3200" spc="-240" dirty="0">
                <a:solidFill>
                  <a:srgbClr val="007AD3"/>
                </a:solidFill>
                <a:latin typeface="Verdana"/>
                <a:cs typeface="Verdana"/>
              </a:rPr>
              <a:t> </a:t>
            </a:r>
            <a:r>
              <a:rPr sz="3200" spc="600" dirty="0">
                <a:solidFill>
                  <a:srgbClr val="007AD3"/>
                </a:solidFill>
                <a:latin typeface="Verdana"/>
                <a:cs typeface="Verdana"/>
              </a:rPr>
              <a:t>ф</a:t>
            </a:r>
            <a:r>
              <a:rPr sz="3200" spc="420" dirty="0">
                <a:solidFill>
                  <a:srgbClr val="007AD3"/>
                </a:solidFill>
                <a:latin typeface="Verdana"/>
                <a:cs typeface="Verdana"/>
              </a:rPr>
              <a:t>а</a:t>
            </a:r>
            <a:r>
              <a:rPr sz="3200" spc="-75" dirty="0">
                <a:solidFill>
                  <a:srgbClr val="006FC0"/>
                </a:solidFill>
                <a:latin typeface="Verdana"/>
                <a:cs typeface="Verdana"/>
              </a:rPr>
              <a:t>ктор</a:t>
            </a:r>
            <a:r>
              <a:rPr sz="3200" spc="-240" dirty="0">
                <a:solidFill>
                  <a:srgbClr val="006FC0"/>
                </a:solidFill>
                <a:latin typeface="Verdana"/>
                <a:cs typeface="Verdana"/>
              </a:rPr>
              <a:t> </a:t>
            </a:r>
            <a:r>
              <a:rPr sz="2800" spc="-385" dirty="0">
                <a:latin typeface="Verdana"/>
                <a:cs typeface="Verdana"/>
              </a:rPr>
              <a:t>–</a:t>
            </a:r>
            <a:r>
              <a:rPr sz="2800" spc="-200" dirty="0">
                <a:latin typeface="Verdana"/>
                <a:cs typeface="Verdana"/>
              </a:rPr>
              <a:t> </a:t>
            </a:r>
            <a:r>
              <a:rPr sz="2800" spc="-445" dirty="0">
                <a:solidFill>
                  <a:srgbClr val="006FC0"/>
                </a:solidFill>
                <a:latin typeface="Verdana"/>
                <a:cs typeface="Verdana"/>
              </a:rPr>
              <a:t>40%</a:t>
            </a:r>
            <a:endParaRPr sz="2800">
              <a:latin typeface="Verdana"/>
              <a:cs typeface="Verdana"/>
            </a:endParaRPr>
          </a:p>
          <a:p>
            <a:pPr marL="327660" marR="321945" algn="ctr">
              <a:lnSpc>
                <a:spcPct val="100000"/>
              </a:lnSpc>
              <a:spcBef>
                <a:spcPts val="5"/>
              </a:spcBef>
            </a:pPr>
            <a:r>
              <a:rPr sz="2800" spc="-235" dirty="0">
                <a:latin typeface="Verdana"/>
                <a:cs typeface="Verdana"/>
              </a:rPr>
              <a:t>(</a:t>
            </a:r>
            <a:r>
              <a:rPr sz="2800" spc="75" dirty="0">
                <a:latin typeface="Verdana"/>
                <a:cs typeface="Verdana"/>
              </a:rPr>
              <a:t>образ</a:t>
            </a:r>
            <a:r>
              <a:rPr sz="2800" spc="-210" dirty="0">
                <a:latin typeface="Verdana"/>
                <a:cs typeface="Verdana"/>
              </a:rPr>
              <a:t> </a:t>
            </a:r>
            <a:r>
              <a:rPr sz="2800" spc="-200" dirty="0">
                <a:latin typeface="Verdana"/>
                <a:cs typeface="Verdana"/>
              </a:rPr>
              <a:t>жизни</a:t>
            </a:r>
            <a:r>
              <a:rPr sz="2800" spc="-140" dirty="0">
                <a:latin typeface="Verdana"/>
                <a:cs typeface="Verdana"/>
              </a:rPr>
              <a:t>:</a:t>
            </a:r>
            <a:r>
              <a:rPr sz="2800" spc="-204" dirty="0">
                <a:latin typeface="Verdana"/>
                <a:cs typeface="Verdana"/>
              </a:rPr>
              <a:t> </a:t>
            </a:r>
            <a:r>
              <a:rPr sz="2800" spc="75" dirty="0">
                <a:latin typeface="Verdana"/>
                <a:cs typeface="Verdana"/>
              </a:rPr>
              <a:t>образ</a:t>
            </a:r>
            <a:r>
              <a:rPr sz="2800" spc="-210" dirty="0">
                <a:latin typeface="Verdana"/>
                <a:cs typeface="Verdana"/>
              </a:rPr>
              <a:t> </a:t>
            </a:r>
            <a:r>
              <a:rPr sz="2800" spc="-90" dirty="0">
                <a:latin typeface="Verdana"/>
                <a:cs typeface="Verdana"/>
              </a:rPr>
              <a:t>ж</a:t>
            </a:r>
            <a:r>
              <a:rPr sz="2800" spc="-65" dirty="0">
                <a:latin typeface="Verdana"/>
                <a:cs typeface="Verdana"/>
              </a:rPr>
              <a:t>и</a:t>
            </a:r>
            <a:r>
              <a:rPr sz="2800" spc="-180" dirty="0">
                <a:latin typeface="Verdana"/>
                <a:cs typeface="Verdana"/>
              </a:rPr>
              <a:t>зни,</a:t>
            </a:r>
            <a:r>
              <a:rPr sz="2800" spc="-200" dirty="0">
                <a:latin typeface="Verdana"/>
                <a:cs typeface="Verdana"/>
              </a:rPr>
              <a:t> </a:t>
            </a:r>
            <a:r>
              <a:rPr sz="2800" spc="-145" dirty="0">
                <a:latin typeface="Verdana"/>
                <a:cs typeface="Verdana"/>
              </a:rPr>
              <a:t>прив</a:t>
            </a:r>
            <a:r>
              <a:rPr sz="2800" spc="-185" dirty="0">
                <a:latin typeface="Verdana"/>
                <a:cs typeface="Verdana"/>
              </a:rPr>
              <a:t>ы</a:t>
            </a:r>
            <a:r>
              <a:rPr sz="2800" spc="-245" dirty="0">
                <a:latin typeface="Verdana"/>
                <a:cs typeface="Verdana"/>
              </a:rPr>
              <a:t>чки</a:t>
            </a:r>
            <a:r>
              <a:rPr sz="2800" spc="-200" dirty="0">
                <a:latin typeface="Verdana"/>
                <a:cs typeface="Verdana"/>
              </a:rPr>
              <a:t> </a:t>
            </a:r>
            <a:r>
              <a:rPr sz="2800" spc="-385" dirty="0">
                <a:latin typeface="Verdana"/>
                <a:cs typeface="Verdana"/>
              </a:rPr>
              <a:t>–</a:t>
            </a:r>
            <a:r>
              <a:rPr sz="2800" spc="-215" dirty="0">
                <a:latin typeface="Verdana"/>
                <a:cs typeface="Verdana"/>
              </a:rPr>
              <a:t> </a:t>
            </a:r>
            <a:r>
              <a:rPr sz="2800" spc="-385" dirty="0">
                <a:solidFill>
                  <a:srgbClr val="006FC0"/>
                </a:solidFill>
                <a:latin typeface="Verdana"/>
                <a:cs typeface="Verdana"/>
              </a:rPr>
              <a:t>25%;  </a:t>
            </a:r>
            <a:r>
              <a:rPr sz="2800" spc="-5" dirty="0">
                <a:latin typeface="Verdana"/>
                <a:cs typeface="Verdana"/>
              </a:rPr>
              <a:t>материальн</a:t>
            </a:r>
            <a:r>
              <a:rPr sz="2800" spc="-15" dirty="0">
                <a:latin typeface="Verdana"/>
                <a:cs typeface="Verdana"/>
              </a:rPr>
              <a:t>ы</a:t>
            </a:r>
            <a:r>
              <a:rPr sz="2800" spc="145" dirty="0">
                <a:latin typeface="Verdana"/>
                <a:cs typeface="Verdana"/>
              </a:rPr>
              <a:t>е</a:t>
            </a:r>
            <a:r>
              <a:rPr sz="2800" spc="-165" dirty="0">
                <a:latin typeface="Verdana"/>
                <a:cs typeface="Verdana"/>
              </a:rPr>
              <a:t> </a:t>
            </a:r>
            <a:r>
              <a:rPr sz="2800" spc="-60" dirty="0">
                <a:latin typeface="Verdana"/>
                <a:cs typeface="Verdana"/>
              </a:rPr>
              <a:t>услов</a:t>
            </a:r>
            <a:r>
              <a:rPr sz="2800" spc="-50" dirty="0">
                <a:latin typeface="Verdana"/>
                <a:cs typeface="Verdana"/>
              </a:rPr>
              <a:t>и</a:t>
            </a:r>
            <a:r>
              <a:rPr sz="2800" spc="-440" dirty="0">
                <a:latin typeface="Verdana"/>
                <a:cs typeface="Verdana"/>
              </a:rPr>
              <a:t>я</a:t>
            </a:r>
            <a:r>
              <a:rPr sz="2800" spc="-204" dirty="0">
                <a:latin typeface="Verdana"/>
                <a:cs typeface="Verdana"/>
              </a:rPr>
              <a:t> </a:t>
            </a:r>
            <a:r>
              <a:rPr sz="2800" spc="-30" dirty="0">
                <a:latin typeface="Verdana"/>
                <a:cs typeface="Verdana"/>
              </a:rPr>
              <a:t>труда</a:t>
            </a:r>
            <a:r>
              <a:rPr sz="2800" spc="-185" dirty="0">
                <a:latin typeface="Verdana"/>
                <a:cs typeface="Verdana"/>
              </a:rPr>
              <a:t> </a:t>
            </a:r>
            <a:r>
              <a:rPr sz="2800" spc="-70" dirty="0">
                <a:latin typeface="Verdana"/>
                <a:cs typeface="Verdana"/>
              </a:rPr>
              <a:t>и</a:t>
            </a:r>
            <a:r>
              <a:rPr sz="2800" spc="-215" dirty="0">
                <a:latin typeface="Verdana"/>
                <a:cs typeface="Verdana"/>
              </a:rPr>
              <a:t> </a:t>
            </a:r>
            <a:r>
              <a:rPr sz="2800" spc="-75" dirty="0">
                <a:latin typeface="Verdana"/>
                <a:cs typeface="Verdana"/>
              </a:rPr>
              <a:t>быта</a:t>
            </a:r>
            <a:r>
              <a:rPr sz="2800" spc="-195" dirty="0">
                <a:latin typeface="Verdana"/>
                <a:cs typeface="Verdana"/>
              </a:rPr>
              <a:t> </a:t>
            </a:r>
            <a:r>
              <a:rPr sz="2800" spc="-385" dirty="0">
                <a:latin typeface="Verdana"/>
                <a:cs typeface="Verdana"/>
              </a:rPr>
              <a:t>–</a:t>
            </a:r>
            <a:r>
              <a:rPr sz="2800" spc="-215" dirty="0">
                <a:latin typeface="Verdana"/>
                <a:cs typeface="Verdana"/>
              </a:rPr>
              <a:t> </a:t>
            </a:r>
            <a:r>
              <a:rPr sz="2800" spc="-240" dirty="0">
                <a:solidFill>
                  <a:srgbClr val="006FC0"/>
                </a:solidFill>
                <a:latin typeface="Verdana"/>
                <a:cs typeface="Verdana"/>
              </a:rPr>
              <a:t>15</a:t>
            </a:r>
            <a:r>
              <a:rPr sz="2800" spc="-844" dirty="0">
                <a:solidFill>
                  <a:srgbClr val="006FC0"/>
                </a:solidFill>
                <a:latin typeface="Verdana"/>
                <a:cs typeface="Verdana"/>
              </a:rPr>
              <a:t>%</a:t>
            </a:r>
            <a:r>
              <a:rPr sz="2800" spc="-395" dirty="0">
                <a:latin typeface="Verdana"/>
                <a:cs typeface="Verdana"/>
              </a:rPr>
              <a:t>);</a:t>
            </a:r>
            <a:endParaRPr sz="2800">
              <a:latin typeface="Verdana"/>
              <a:cs typeface="Verdana"/>
            </a:endParaRPr>
          </a:p>
          <a:p>
            <a:pPr marL="1618615" indent="-1619250">
              <a:lnSpc>
                <a:spcPts val="3835"/>
              </a:lnSpc>
              <a:buClr>
                <a:srgbClr val="000000"/>
              </a:buClr>
              <a:buSzPct val="87500"/>
              <a:buChar char="—"/>
              <a:tabLst>
                <a:tab pos="1619250" algn="l"/>
              </a:tabLst>
            </a:pPr>
            <a:r>
              <a:rPr sz="3200" spc="240" dirty="0">
                <a:solidFill>
                  <a:srgbClr val="FF0000"/>
                </a:solidFill>
                <a:latin typeface="Verdana"/>
                <a:cs typeface="Verdana"/>
              </a:rPr>
              <a:t>мед</a:t>
            </a:r>
            <a:r>
              <a:rPr sz="3200" spc="-70" dirty="0">
                <a:solidFill>
                  <a:srgbClr val="FF0000"/>
                </a:solidFill>
                <a:latin typeface="Verdana"/>
                <a:cs typeface="Verdana"/>
              </a:rPr>
              <a:t>ици</a:t>
            </a:r>
            <a:r>
              <a:rPr sz="3200" spc="-60" dirty="0">
                <a:solidFill>
                  <a:srgbClr val="FF0000"/>
                </a:solidFill>
                <a:latin typeface="Verdana"/>
                <a:cs typeface="Verdana"/>
              </a:rPr>
              <a:t>н</a:t>
            </a:r>
            <a:r>
              <a:rPr sz="3200" spc="-20" dirty="0">
                <a:solidFill>
                  <a:srgbClr val="FF0000"/>
                </a:solidFill>
                <a:latin typeface="Verdana"/>
                <a:cs typeface="Verdana"/>
              </a:rPr>
              <a:t>ский</a:t>
            </a:r>
            <a:r>
              <a:rPr sz="3200" spc="-27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3200" spc="114" dirty="0">
                <a:solidFill>
                  <a:srgbClr val="FF0000"/>
                </a:solidFill>
                <a:latin typeface="Verdana"/>
                <a:cs typeface="Verdana"/>
              </a:rPr>
              <a:t>факто</a:t>
            </a:r>
            <a:r>
              <a:rPr sz="3200" spc="120" dirty="0">
                <a:solidFill>
                  <a:srgbClr val="FF0000"/>
                </a:solidFill>
                <a:latin typeface="Verdana"/>
                <a:cs typeface="Verdana"/>
              </a:rPr>
              <a:t>р</a:t>
            </a:r>
            <a:r>
              <a:rPr sz="3200" spc="-229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spc="-385" dirty="0">
                <a:solidFill>
                  <a:srgbClr val="FF0000"/>
                </a:solidFill>
                <a:latin typeface="Verdana"/>
                <a:cs typeface="Verdana"/>
              </a:rPr>
              <a:t>–</a:t>
            </a:r>
            <a:r>
              <a:rPr sz="2800" spc="-215" dirty="0">
                <a:solidFill>
                  <a:srgbClr val="FF0000"/>
                </a:solidFill>
                <a:latin typeface="Verdana"/>
                <a:cs typeface="Verdana"/>
              </a:rPr>
              <a:t> </a:t>
            </a:r>
            <a:r>
              <a:rPr sz="2800" spc="-240" dirty="0">
                <a:solidFill>
                  <a:srgbClr val="FF0000"/>
                </a:solidFill>
                <a:latin typeface="Verdana"/>
                <a:cs typeface="Verdana"/>
              </a:rPr>
              <a:t>1</a:t>
            </a:r>
            <a:r>
              <a:rPr sz="2800" spc="-235" dirty="0">
                <a:solidFill>
                  <a:srgbClr val="FF0000"/>
                </a:solidFill>
                <a:latin typeface="Verdana"/>
                <a:cs typeface="Verdana"/>
              </a:rPr>
              <a:t>0</a:t>
            </a:r>
            <a:r>
              <a:rPr sz="2800" spc="-670" dirty="0">
                <a:solidFill>
                  <a:srgbClr val="FF0000"/>
                </a:solidFill>
                <a:latin typeface="Verdana"/>
                <a:cs typeface="Verdana"/>
              </a:rPr>
              <a:t>%;</a:t>
            </a:r>
            <a:endParaRPr sz="2800">
              <a:latin typeface="Verdana"/>
              <a:cs typeface="Verdana"/>
            </a:endParaRPr>
          </a:p>
          <a:p>
            <a:pPr marL="1571625" indent="-1572260">
              <a:lnSpc>
                <a:spcPct val="100000"/>
              </a:lnSpc>
              <a:spcBef>
                <a:spcPts val="5"/>
              </a:spcBef>
              <a:buClr>
                <a:srgbClr val="000000"/>
              </a:buClr>
              <a:buSzPct val="87500"/>
              <a:buChar char="—"/>
              <a:tabLst>
                <a:tab pos="1572260" algn="l"/>
              </a:tabLst>
            </a:pPr>
            <a:r>
              <a:rPr sz="3200" spc="-45" dirty="0">
                <a:solidFill>
                  <a:srgbClr val="00C058"/>
                </a:solidFill>
                <a:latin typeface="Verdana"/>
                <a:cs typeface="Verdana"/>
              </a:rPr>
              <a:t>эколо</a:t>
            </a:r>
            <a:r>
              <a:rPr sz="3200" spc="-50" dirty="0">
                <a:solidFill>
                  <a:srgbClr val="00C058"/>
                </a:solidFill>
                <a:latin typeface="Verdana"/>
                <a:cs typeface="Verdana"/>
              </a:rPr>
              <a:t>г</a:t>
            </a:r>
            <a:r>
              <a:rPr sz="3200" spc="-70" dirty="0">
                <a:solidFill>
                  <a:srgbClr val="00C058"/>
                </a:solidFill>
                <a:latin typeface="Verdana"/>
                <a:cs typeface="Verdana"/>
              </a:rPr>
              <a:t>ически</a:t>
            </a:r>
            <a:r>
              <a:rPr sz="3200" spc="-65" dirty="0">
                <a:solidFill>
                  <a:srgbClr val="00C058"/>
                </a:solidFill>
                <a:latin typeface="Verdana"/>
                <a:cs typeface="Verdana"/>
              </a:rPr>
              <a:t>й</a:t>
            </a:r>
            <a:r>
              <a:rPr sz="3200" spc="-254" dirty="0">
                <a:solidFill>
                  <a:srgbClr val="00C058"/>
                </a:solidFill>
                <a:latin typeface="Verdana"/>
                <a:cs typeface="Verdana"/>
              </a:rPr>
              <a:t> </a:t>
            </a:r>
            <a:r>
              <a:rPr sz="3200" spc="100" dirty="0">
                <a:solidFill>
                  <a:srgbClr val="00C058"/>
                </a:solidFill>
                <a:latin typeface="Verdana"/>
                <a:cs typeface="Verdana"/>
              </a:rPr>
              <a:t>фак</a:t>
            </a:r>
            <a:r>
              <a:rPr sz="3200" spc="60" dirty="0">
                <a:solidFill>
                  <a:srgbClr val="00C058"/>
                </a:solidFill>
                <a:latin typeface="Verdana"/>
                <a:cs typeface="Verdana"/>
              </a:rPr>
              <a:t>т</a:t>
            </a:r>
            <a:r>
              <a:rPr sz="3200" spc="175" dirty="0">
                <a:solidFill>
                  <a:srgbClr val="00C058"/>
                </a:solidFill>
                <a:latin typeface="Verdana"/>
                <a:cs typeface="Verdana"/>
              </a:rPr>
              <a:t>ор</a:t>
            </a:r>
            <a:r>
              <a:rPr sz="3200" spc="-229" dirty="0">
                <a:solidFill>
                  <a:srgbClr val="00C058"/>
                </a:solidFill>
                <a:latin typeface="Verdana"/>
                <a:cs typeface="Verdana"/>
              </a:rPr>
              <a:t> </a:t>
            </a:r>
            <a:r>
              <a:rPr sz="2800" spc="-385" dirty="0">
                <a:solidFill>
                  <a:srgbClr val="00AF50"/>
                </a:solidFill>
                <a:latin typeface="Verdana"/>
                <a:cs typeface="Verdana"/>
              </a:rPr>
              <a:t>–</a:t>
            </a:r>
            <a:r>
              <a:rPr sz="2800" spc="-210" dirty="0">
                <a:solidFill>
                  <a:srgbClr val="00AF50"/>
                </a:solidFill>
                <a:latin typeface="Verdana"/>
                <a:cs typeface="Verdana"/>
              </a:rPr>
              <a:t> </a:t>
            </a:r>
            <a:r>
              <a:rPr sz="2800" spc="-440" dirty="0">
                <a:solidFill>
                  <a:srgbClr val="00AF50"/>
                </a:solidFill>
                <a:latin typeface="Verdana"/>
                <a:cs typeface="Verdana"/>
              </a:rPr>
              <a:t>25%</a:t>
            </a:r>
            <a:endParaRPr sz="28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1711" y="321640"/>
            <a:ext cx="2865120" cy="3003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130" dirty="0">
                <a:solidFill>
                  <a:srgbClr val="6F2F9F"/>
                </a:solidFill>
                <a:latin typeface="Tahoma"/>
                <a:cs typeface="Tahoma"/>
              </a:rPr>
              <a:t>С</a:t>
            </a:r>
            <a:r>
              <a:rPr sz="1800" b="1" spc="95" dirty="0">
                <a:solidFill>
                  <a:srgbClr val="6F2F9F"/>
                </a:solidFill>
                <a:latin typeface="Tahoma"/>
                <a:cs typeface="Tahoma"/>
              </a:rPr>
              <a:t>т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ил</a:t>
            </a:r>
            <a:r>
              <a:rPr sz="1800" b="1" spc="-125" dirty="0">
                <a:solidFill>
                  <a:srgbClr val="6F2F9F"/>
                </a:solidFill>
                <a:latin typeface="Tahoma"/>
                <a:cs typeface="Tahoma"/>
              </a:rPr>
              <a:t>ь</a:t>
            </a:r>
            <a:r>
              <a:rPr sz="1800" b="1" spc="-7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14" dirty="0">
                <a:solidFill>
                  <a:srgbClr val="6F2F9F"/>
                </a:solidFill>
                <a:latin typeface="Tahoma"/>
                <a:cs typeface="Tahoma"/>
              </a:rPr>
              <a:t>жизн</a:t>
            </a:r>
            <a:r>
              <a:rPr sz="1800" b="1" spc="-110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45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35" dirty="0">
                <a:solidFill>
                  <a:srgbClr val="D30000"/>
                </a:solidFill>
                <a:latin typeface="Tahoma"/>
                <a:cs typeface="Tahoma"/>
              </a:rPr>
              <a:t>Здоро</a:t>
            </a:r>
            <a:r>
              <a:rPr sz="1800" b="1" spc="-40" dirty="0">
                <a:solidFill>
                  <a:srgbClr val="D30000"/>
                </a:solidFill>
                <a:latin typeface="Tahoma"/>
                <a:cs typeface="Tahoma"/>
              </a:rPr>
              <a:t>в</a:t>
            </a:r>
            <a:r>
              <a:rPr sz="1800" b="1" spc="-130" dirty="0">
                <a:solidFill>
                  <a:srgbClr val="D30000"/>
                </a:solidFill>
                <a:latin typeface="Tahoma"/>
                <a:cs typeface="Tahoma"/>
              </a:rPr>
              <a:t>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6282" y="1800605"/>
            <a:ext cx="1940560" cy="273329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9270"/>
            <a:chOff x="0" y="0"/>
            <a:chExt cx="12192000" cy="685927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7221" y="0"/>
              <a:ext cx="2824309" cy="6858760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0" y="0"/>
              <a:ext cx="182880" cy="6858000"/>
            </a:xfrm>
            <a:custGeom>
              <a:avLst/>
              <a:gdLst/>
              <a:ahLst/>
              <a:cxnLst/>
              <a:rect l="l" t="t" r="r" b="b"/>
              <a:pathLst>
                <a:path w="182880" h="6858000">
                  <a:moveTo>
                    <a:pt x="182880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182880" y="6858000"/>
                  </a:lnTo>
                  <a:lnTo>
                    <a:pt x="182880" y="0"/>
                  </a:lnTo>
                  <a:close/>
                </a:path>
              </a:pathLst>
            </a:custGeom>
            <a:solidFill>
              <a:srgbClr val="766E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0" y="714375"/>
              <a:ext cx="1591945" cy="507365"/>
            </a:xfrm>
            <a:custGeom>
              <a:avLst/>
              <a:gdLst/>
              <a:ahLst/>
              <a:cxnLst/>
              <a:rect l="l" t="t" r="r" b="b"/>
              <a:pathLst>
                <a:path w="1591945" h="507365">
                  <a:moveTo>
                    <a:pt x="105" y="0"/>
                  </a:moveTo>
                  <a:lnTo>
                    <a:pt x="0" y="503820"/>
                  </a:lnTo>
                  <a:lnTo>
                    <a:pt x="1245438" y="507238"/>
                  </a:lnTo>
                  <a:lnTo>
                    <a:pt x="1345692" y="507238"/>
                  </a:lnTo>
                  <a:lnTo>
                    <a:pt x="1350391" y="502538"/>
                  </a:lnTo>
                  <a:lnTo>
                    <a:pt x="1351915" y="500888"/>
                  </a:lnTo>
                  <a:lnTo>
                    <a:pt x="1353820" y="499363"/>
                  </a:lnTo>
                  <a:lnTo>
                    <a:pt x="1355344" y="497713"/>
                  </a:lnTo>
                  <a:lnTo>
                    <a:pt x="1584325" y="268859"/>
                  </a:lnTo>
                  <a:lnTo>
                    <a:pt x="1589611" y="261695"/>
                  </a:lnTo>
                  <a:lnTo>
                    <a:pt x="1591373" y="254508"/>
                  </a:lnTo>
                  <a:lnTo>
                    <a:pt x="1589611" y="247320"/>
                  </a:lnTo>
                  <a:lnTo>
                    <a:pt x="1584325" y="240157"/>
                  </a:lnTo>
                  <a:lnTo>
                    <a:pt x="1355344" y="11302"/>
                  </a:lnTo>
                  <a:lnTo>
                    <a:pt x="1350391" y="11302"/>
                  </a:lnTo>
                  <a:lnTo>
                    <a:pt x="1350391" y="6476"/>
                  </a:lnTo>
                  <a:lnTo>
                    <a:pt x="1345692" y="6476"/>
                  </a:lnTo>
                  <a:lnTo>
                    <a:pt x="1340993" y="1777"/>
                  </a:lnTo>
                  <a:lnTo>
                    <a:pt x="1245438" y="1777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A42F0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007107" y="685800"/>
            <a:ext cx="9518904" cy="6035040"/>
          </a:xfrm>
          <a:prstGeom prst="rect">
            <a:avLst/>
          </a:prstGeom>
        </p:spPr>
      </p:pic>
      <p:sp>
        <p:nvSpPr>
          <p:cNvPr id="8" name="object 8"/>
          <p:cNvSpPr txBox="1"/>
          <p:nvPr/>
        </p:nvSpPr>
        <p:spPr>
          <a:xfrm>
            <a:off x="662736" y="358521"/>
            <a:ext cx="28009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C00000"/>
                </a:solidFill>
                <a:latin typeface="Tahoma"/>
                <a:cs typeface="Tahoma"/>
              </a:rPr>
              <a:t>Здоровь</a:t>
            </a:r>
            <a:r>
              <a:rPr sz="1800" b="1" spc="80" dirty="0">
                <a:solidFill>
                  <a:srgbClr val="C00000"/>
                </a:solidFill>
                <a:latin typeface="Tahoma"/>
                <a:cs typeface="Tahoma"/>
              </a:rPr>
              <a:t>е</a:t>
            </a:r>
            <a:endParaRPr sz="1800">
              <a:latin typeface="Tahoma"/>
              <a:cs typeface="Tahom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63954" y="707897"/>
            <a:ext cx="9410065" cy="14909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200"/>
              </a:lnSpc>
              <a:spcBef>
                <a:spcPts val="95"/>
              </a:spcBef>
            </a:pPr>
            <a:r>
              <a:rPr sz="3200" b="1" spc="-95" dirty="0">
                <a:solidFill>
                  <a:srgbClr val="C00000"/>
                </a:solidFill>
                <a:latin typeface="Tahoma"/>
                <a:cs typeface="Tahoma"/>
              </a:rPr>
              <a:t>Здоровый </a:t>
            </a:r>
            <a:r>
              <a:rPr sz="3200" b="1" spc="40" dirty="0">
                <a:solidFill>
                  <a:srgbClr val="C00000"/>
                </a:solidFill>
                <a:latin typeface="Tahoma"/>
                <a:cs typeface="Tahoma"/>
              </a:rPr>
              <a:t>образ </a:t>
            </a:r>
            <a:r>
              <a:rPr sz="3200" b="1" spc="-200" dirty="0">
                <a:solidFill>
                  <a:srgbClr val="C00000"/>
                </a:solidFill>
                <a:latin typeface="Tahoma"/>
                <a:cs typeface="Tahoma"/>
              </a:rPr>
              <a:t>жизни </a:t>
            </a:r>
            <a:r>
              <a:rPr sz="3200" dirty="0"/>
              <a:t>— </a:t>
            </a:r>
            <a:r>
              <a:rPr sz="3200" b="1" spc="40" dirty="0">
                <a:solidFill>
                  <a:srgbClr val="391852"/>
                </a:solidFill>
                <a:latin typeface="Tahoma"/>
                <a:cs typeface="Tahoma"/>
              </a:rPr>
              <a:t>образ </a:t>
            </a:r>
            <a:r>
              <a:rPr sz="3200" b="1" spc="-200" dirty="0">
                <a:solidFill>
                  <a:srgbClr val="391852"/>
                </a:solidFill>
                <a:latin typeface="Tahoma"/>
                <a:cs typeface="Tahoma"/>
              </a:rPr>
              <a:t>жизни </a:t>
            </a:r>
            <a:r>
              <a:rPr sz="3200" b="1" spc="-19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65" dirty="0">
                <a:solidFill>
                  <a:srgbClr val="391852"/>
                </a:solidFill>
                <a:latin typeface="Tahoma"/>
                <a:cs typeface="Tahoma"/>
              </a:rPr>
              <a:t>отдельного</a:t>
            </a:r>
            <a:r>
              <a:rPr sz="3200" b="1" spc="-6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55" dirty="0">
                <a:solidFill>
                  <a:srgbClr val="391852"/>
                </a:solidFill>
                <a:latin typeface="Tahoma"/>
                <a:cs typeface="Tahoma"/>
              </a:rPr>
              <a:t>человека </a:t>
            </a:r>
            <a:r>
              <a:rPr sz="3200" b="1" spc="365" dirty="0">
                <a:solidFill>
                  <a:srgbClr val="391852"/>
                </a:solidFill>
                <a:latin typeface="Tahoma"/>
                <a:cs typeface="Tahoma"/>
              </a:rPr>
              <a:t>с</a:t>
            </a:r>
            <a:r>
              <a:rPr sz="3200" b="1" spc="-5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110" dirty="0">
                <a:solidFill>
                  <a:srgbClr val="391852"/>
                </a:solidFill>
                <a:latin typeface="Tahoma"/>
                <a:cs typeface="Tahoma"/>
              </a:rPr>
              <a:t>целью</a:t>
            </a:r>
            <a:r>
              <a:rPr sz="3200" b="1" spc="-5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55" dirty="0">
                <a:solidFill>
                  <a:srgbClr val="391852"/>
                </a:solidFill>
                <a:latin typeface="Tahoma"/>
                <a:cs typeface="Tahoma"/>
              </a:rPr>
              <a:t>профилактики </a:t>
            </a:r>
            <a:r>
              <a:rPr sz="3200" b="1" spc="-919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60" dirty="0">
                <a:solidFill>
                  <a:srgbClr val="391852"/>
                </a:solidFill>
                <a:latin typeface="Tahoma"/>
                <a:cs typeface="Tahoma"/>
              </a:rPr>
              <a:t>болезней</a:t>
            </a:r>
            <a:r>
              <a:rPr sz="3200" b="1" spc="-4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165" dirty="0">
                <a:solidFill>
                  <a:srgbClr val="391852"/>
                </a:solidFill>
                <a:latin typeface="Tahoma"/>
                <a:cs typeface="Tahoma"/>
              </a:rPr>
              <a:t>и</a:t>
            </a:r>
            <a:r>
              <a:rPr sz="3200" b="1" spc="-4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95" dirty="0">
                <a:solidFill>
                  <a:srgbClr val="391852"/>
                </a:solidFill>
                <a:latin typeface="Tahoma"/>
                <a:cs typeface="Tahoma"/>
              </a:rPr>
              <a:t>укрепления</a:t>
            </a:r>
            <a:r>
              <a:rPr sz="3200" b="1" spc="-1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110" dirty="0">
                <a:solidFill>
                  <a:srgbClr val="391852"/>
                </a:solidFill>
                <a:latin typeface="Tahoma"/>
                <a:cs typeface="Tahoma"/>
              </a:rPr>
              <a:t>здоровья</a:t>
            </a:r>
            <a:r>
              <a:rPr sz="3200" b="1" spc="-110" dirty="0">
                <a:solidFill>
                  <a:srgbClr val="391852"/>
                </a:solidFill>
                <a:latin typeface="Verdana"/>
                <a:cs typeface="Verdana"/>
              </a:rPr>
              <a:t>.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58442" y="2384551"/>
            <a:ext cx="10018395" cy="34410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indent="4445" algn="ctr">
              <a:lnSpc>
                <a:spcPct val="100000"/>
              </a:lnSpc>
              <a:spcBef>
                <a:spcPts val="105"/>
              </a:spcBef>
            </a:pPr>
            <a:r>
              <a:rPr sz="3200" b="1" spc="-95" dirty="0">
                <a:solidFill>
                  <a:srgbClr val="C00000"/>
                </a:solidFill>
                <a:latin typeface="Tahoma"/>
                <a:cs typeface="Tahoma"/>
              </a:rPr>
              <a:t>Здоровы</a:t>
            </a:r>
            <a:r>
              <a:rPr sz="3200" b="1" spc="-90" dirty="0">
                <a:solidFill>
                  <a:srgbClr val="C00000"/>
                </a:solidFill>
                <a:latin typeface="Tahoma"/>
                <a:cs typeface="Tahoma"/>
              </a:rPr>
              <a:t>й</a:t>
            </a:r>
            <a:r>
              <a:rPr sz="3200" b="1" spc="-4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40" dirty="0">
                <a:solidFill>
                  <a:srgbClr val="C00000"/>
                </a:solidFill>
                <a:latin typeface="Tahoma"/>
                <a:cs typeface="Tahoma"/>
              </a:rPr>
              <a:t>обра</a:t>
            </a:r>
            <a:r>
              <a:rPr sz="3200" b="1" spc="35" dirty="0">
                <a:solidFill>
                  <a:srgbClr val="C00000"/>
                </a:solidFill>
                <a:latin typeface="Tahoma"/>
                <a:cs typeface="Tahoma"/>
              </a:rPr>
              <a:t>з</a:t>
            </a:r>
            <a:r>
              <a:rPr sz="3200" b="1" spc="-6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b="1" spc="-204" dirty="0">
                <a:solidFill>
                  <a:srgbClr val="C00000"/>
                </a:solidFill>
                <a:latin typeface="Tahoma"/>
                <a:cs typeface="Tahoma"/>
              </a:rPr>
              <a:t>жизн</a:t>
            </a:r>
            <a:r>
              <a:rPr sz="3200" b="1" spc="-190" dirty="0">
                <a:solidFill>
                  <a:srgbClr val="C00000"/>
                </a:solidFill>
                <a:latin typeface="Tahoma"/>
                <a:cs typeface="Tahoma"/>
              </a:rPr>
              <a:t>и</a:t>
            </a:r>
            <a:r>
              <a:rPr sz="3200" b="1" spc="-35" dirty="0">
                <a:solidFill>
                  <a:srgbClr val="C00000"/>
                </a:solidFill>
                <a:latin typeface="Tahoma"/>
                <a:cs typeface="Tahoma"/>
              </a:rPr>
              <a:t> </a:t>
            </a:r>
            <a:r>
              <a:rPr sz="3200" dirty="0">
                <a:latin typeface="Verdana"/>
                <a:cs typeface="Verdana"/>
              </a:rPr>
              <a:t>—</a:t>
            </a:r>
            <a:r>
              <a:rPr sz="3200" spc="-240" dirty="0">
                <a:latin typeface="Verdana"/>
                <a:cs typeface="Verdana"/>
              </a:rPr>
              <a:t> </a:t>
            </a:r>
            <a:r>
              <a:rPr sz="3200" b="1" spc="125" dirty="0">
                <a:solidFill>
                  <a:srgbClr val="391852"/>
                </a:solidFill>
                <a:latin typeface="Tahoma"/>
                <a:cs typeface="Tahoma"/>
              </a:rPr>
              <a:t>эт</a:t>
            </a:r>
            <a:r>
              <a:rPr sz="3200" b="1" spc="155" dirty="0">
                <a:solidFill>
                  <a:srgbClr val="391852"/>
                </a:solidFill>
                <a:latin typeface="Tahoma"/>
                <a:cs typeface="Tahoma"/>
              </a:rPr>
              <a:t>о</a:t>
            </a:r>
            <a:r>
              <a:rPr sz="3200" b="1" spc="-4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70" dirty="0">
                <a:solidFill>
                  <a:srgbClr val="391852"/>
                </a:solidFill>
                <a:latin typeface="Tahoma"/>
                <a:cs typeface="Tahoma"/>
              </a:rPr>
              <a:t>концепция  </a:t>
            </a:r>
            <a:r>
              <a:rPr sz="3200" b="1" spc="-65" dirty="0">
                <a:solidFill>
                  <a:srgbClr val="391852"/>
                </a:solidFill>
                <a:latin typeface="Tahoma"/>
                <a:cs typeface="Tahoma"/>
              </a:rPr>
              <a:t>жизнедеятельности</a:t>
            </a:r>
            <a:r>
              <a:rPr sz="3200" b="1" spc="-40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65" dirty="0">
                <a:solidFill>
                  <a:srgbClr val="391852"/>
                </a:solidFill>
                <a:latin typeface="Tahoma"/>
                <a:cs typeface="Tahoma"/>
              </a:rPr>
              <a:t>человека,</a:t>
            </a:r>
            <a:r>
              <a:rPr sz="3200" b="1" spc="-2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60" dirty="0">
                <a:solidFill>
                  <a:srgbClr val="391852"/>
                </a:solidFill>
                <a:latin typeface="Tahoma"/>
                <a:cs typeface="Tahoma"/>
              </a:rPr>
              <a:t>направленная</a:t>
            </a:r>
            <a:r>
              <a:rPr sz="3200" b="1" spc="-1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15" dirty="0">
                <a:solidFill>
                  <a:srgbClr val="391852"/>
                </a:solidFill>
                <a:latin typeface="Tahoma"/>
                <a:cs typeface="Tahoma"/>
              </a:rPr>
              <a:t>на </a:t>
            </a:r>
            <a:r>
              <a:rPr sz="3200" b="1" spc="-92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b="1" spc="-70" dirty="0">
                <a:solidFill>
                  <a:srgbClr val="391852"/>
                </a:solidFill>
                <a:latin typeface="Tahoma"/>
                <a:cs typeface="Tahoma"/>
              </a:rPr>
              <a:t>улучшение </a:t>
            </a:r>
            <a:r>
              <a:rPr sz="3200" b="1" spc="-165" dirty="0">
                <a:solidFill>
                  <a:srgbClr val="391852"/>
                </a:solidFill>
                <a:latin typeface="Tahoma"/>
                <a:cs typeface="Tahoma"/>
              </a:rPr>
              <a:t>и </a:t>
            </a:r>
            <a:r>
              <a:rPr sz="3200" b="1" spc="35" dirty="0">
                <a:solidFill>
                  <a:srgbClr val="391852"/>
                </a:solidFill>
                <a:latin typeface="Tahoma"/>
                <a:cs typeface="Tahoma"/>
              </a:rPr>
              <a:t>сохранение </a:t>
            </a:r>
            <a:r>
              <a:rPr sz="3200" b="1" spc="-90" dirty="0">
                <a:solidFill>
                  <a:srgbClr val="391852"/>
                </a:solidFill>
                <a:latin typeface="Tahoma"/>
                <a:cs typeface="Tahoma"/>
              </a:rPr>
              <a:t>здоровья </a:t>
            </a:r>
            <a:r>
              <a:rPr sz="3200" b="1" spc="360" dirty="0">
                <a:solidFill>
                  <a:srgbClr val="391852"/>
                </a:solidFill>
                <a:latin typeface="Tahoma"/>
                <a:cs typeface="Tahoma"/>
              </a:rPr>
              <a:t>с </a:t>
            </a:r>
            <a:r>
              <a:rPr sz="3200" b="1" spc="-40" dirty="0">
                <a:solidFill>
                  <a:srgbClr val="391852"/>
                </a:solidFill>
                <a:latin typeface="Tahoma"/>
                <a:cs typeface="Tahoma"/>
              </a:rPr>
              <a:t>помощью. </a:t>
            </a:r>
            <a:r>
              <a:rPr sz="3200" b="1" spc="-925" dirty="0">
                <a:solidFill>
                  <a:srgbClr val="391852"/>
                </a:solidFill>
                <a:latin typeface="Tahoma"/>
                <a:cs typeface="Tahoma"/>
              </a:rPr>
              <a:t> </a:t>
            </a:r>
            <a:r>
              <a:rPr sz="3200" i="1" spc="-45" dirty="0">
                <a:solidFill>
                  <a:srgbClr val="C00000"/>
                </a:solidFill>
                <a:latin typeface="Verdana"/>
                <a:cs typeface="Verdana"/>
              </a:rPr>
              <a:t>соответств</a:t>
            </a:r>
            <a:r>
              <a:rPr sz="3200" i="1" spc="-55" dirty="0">
                <a:solidFill>
                  <a:srgbClr val="C00000"/>
                </a:solidFill>
                <a:latin typeface="Verdana"/>
                <a:cs typeface="Verdana"/>
              </a:rPr>
              <a:t>у</a:t>
            </a:r>
            <a:r>
              <a:rPr sz="3200" i="1" spc="55" dirty="0">
                <a:solidFill>
                  <a:srgbClr val="C00000"/>
                </a:solidFill>
                <a:latin typeface="Verdana"/>
                <a:cs typeface="Verdana"/>
              </a:rPr>
              <a:t>ющего</a:t>
            </a:r>
            <a:r>
              <a:rPr sz="3200" i="1" spc="-27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3200" i="1" spc="-45" dirty="0">
                <a:solidFill>
                  <a:srgbClr val="C00000"/>
                </a:solidFill>
                <a:latin typeface="Verdana"/>
                <a:cs typeface="Verdana"/>
              </a:rPr>
              <a:t>пит</a:t>
            </a:r>
            <a:r>
              <a:rPr sz="3200" i="1" spc="-5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3200" i="1" spc="-220" dirty="0">
                <a:solidFill>
                  <a:srgbClr val="C00000"/>
                </a:solidFill>
                <a:latin typeface="Verdana"/>
                <a:cs typeface="Verdana"/>
              </a:rPr>
              <a:t>ния,</a:t>
            </a:r>
            <a:endParaRPr sz="3200">
              <a:latin typeface="Verdana"/>
              <a:cs typeface="Verdana"/>
            </a:endParaRPr>
          </a:p>
          <a:p>
            <a:pPr marL="1270" algn="ctr">
              <a:lnSpc>
                <a:spcPct val="100000"/>
              </a:lnSpc>
            </a:pPr>
            <a:r>
              <a:rPr sz="3200" spc="390" dirty="0">
                <a:solidFill>
                  <a:srgbClr val="C00000"/>
                </a:solidFill>
                <a:latin typeface="Verdana"/>
                <a:cs typeface="Verdana"/>
              </a:rPr>
              <a:t>ф</a:t>
            </a:r>
            <a:r>
              <a:rPr sz="3200" spc="305" dirty="0">
                <a:solidFill>
                  <a:srgbClr val="C00000"/>
                </a:solidFill>
                <a:latin typeface="Verdana"/>
                <a:cs typeface="Verdana"/>
              </a:rPr>
              <a:t>и</a:t>
            </a:r>
            <a:r>
              <a:rPr sz="3200" spc="-70" dirty="0">
                <a:solidFill>
                  <a:srgbClr val="C00000"/>
                </a:solidFill>
                <a:latin typeface="Verdana"/>
                <a:cs typeface="Verdana"/>
              </a:rPr>
              <a:t>зиче</a:t>
            </a:r>
            <a:r>
              <a:rPr sz="3200" spc="-55" dirty="0">
                <a:solidFill>
                  <a:srgbClr val="C00000"/>
                </a:solidFill>
                <a:latin typeface="Verdana"/>
                <a:cs typeface="Verdana"/>
              </a:rPr>
              <a:t>с</a:t>
            </a:r>
            <a:r>
              <a:rPr sz="3200" spc="-70" dirty="0">
                <a:solidFill>
                  <a:srgbClr val="C00000"/>
                </a:solidFill>
                <a:latin typeface="Verdana"/>
                <a:cs typeface="Verdana"/>
              </a:rPr>
              <a:t>кой</a:t>
            </a:r>
            <a:r>
              <a:rPr sz="3200" spc="-28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3200" spc="-15" dirty="0">
                <a:solidFill>
                  <a:srgbClr val="C00000"/>
                </a:solidFill>
                <a:latin typeface="Verdana"/>
                <a:cs typeface="Verdana"/>
              </a:rPr>
              <a:t>по</a:t>
            </a:r>
            <a:r>
              <a:rPr sz="3200" spc="-5" dirty="0">
                <a:solidFill>
                  <a:srgbClr val="C00000"/>
                </a:solidFill>
                <a:latin typeface="Verdana"/>
                <a:cs typeface="Verdana"/>
              </a:rPr>
              <a:t>д</a:t>
            </a:r>
            <a:r>
              <a:rPr sz="3200" spc="-185" dirty="0">
                <a:solidFill>
                  <a:srgbClr val="C00000"/>
                </a:solidFill>
                <a:latin typeface="Verdana"/>
                <a:cs typeface="Verdana"/>
              </a:rPr>
              <a:t>готовки,</a:t>
            </a:r>
            <a:endParaRPr sz="3200">
              <a:latin typeface="Verdana"/>
              <a:cs typeface="Verdana"/>
            </a:endParaRPr>
          </a:p>
          <a:p>
            <a:pPr marL="116839" algn="ctr">
              <a:lnSpc>
                <a:spcPct val="100000"/>
              </a:lnSpc>
            </a:pPr>
            <a:r>
              <a:rPr sz="3200" i="1" spc="30" dirty="0">
                <a:solidFill>
                  <a:srgbClr val="C00000"/>
                </a:solidFill>
                <a:latin typeface="Verdana"/>
                <a:cs typeface="Verdana"/>
              </a:rPr>
              <a:t>морального</a:t>
            </a:r>
            <a:r>
              <a:rPr sz="3200" i="1" spc="-26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3200" i="1" spc="-5" dirty="0">
                <a:solidFill>
                  <a:srgbClr val="C00000"/>
                </a:solidFill>
                <a:latin typeface="Verdana"/>
                <a:cs typeface="Verdana"/>
              </a:rPr>
              <a:t>настроя,</a:t>
            </a:r>
            <a:endParaRPr sz="3200">
              <a:latin typeface="Verdana"/>
              <a:cs typeface="Verdana"/>
            </a:endParaRPr>
          </a:p>
          <a:p>
            <a:pPr marL="2540" algn="ctr">
              <a:lnSpc>
                <a:spcPct val="100000"/>
              </a:lnSpc>
            </a:pPr>
            <a:r>
              <a:rPr sz="3200" spc="-55" dirty="0">
                <a:solidFill>
                  <a:srgbClr val="C00000"/>
                </a:solidFill>
                <a:latin typeface="Verdana"/>
                <a:cs typeface="Verdana"/>
              </a:rPr>
              <a:t>отк</a:t>
            </a:r>
            <a:r>
              <a:rPr sz="3200" spc="-75" dirty="0">
                <a:solidFill>
                  <a:srgbClr val="C00000"/>
                </a:solidFill>
                <a:latin typeface="Verdana"/>
                <a:cs typeface="Verdana"/>
              </a:rPr>
              <a:t>а</a:t>
            </a:r>
            <a:r>
              <a:rPr sz="3200" spc="-30" dirty="0">
                <a:solidFill>
                  <a:srgbClr val="C00000"/>
                </a:solidFill>
                <a:latin typeface="Verdana"/>
                <a:cs typeface="Verdana"/>
              </a:rPr>
              <a:t>за</a:t>
            </a:r>
            <a:r>
              <a:rPr sz="3200" spc="-254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3200" spc="-105" dirty="0">
                <a:solidFill>
                  <a:srgbClr val="C00000"/>
                </a:solidFill>
                <a:latin typeface="Verdana"/>
                <a:cs typeface="Verdana"/>
              </a:rPr>
              <a:t>от</a:t>
            </a:r>
            <a:r>
              <a:rPr sz="3200" spc="-240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3200" spc="-25" dirty="0">
                <a:solidFill>
                  <a:srgbClr val="C00000"/>
                </a:solidFill>
                <a:latin typeface="Verdana"/>
                <a:cs typeface="Verdana"/>
              </a:rPr>
              <a:t>вре</a:t>
            </a:r>
            <a:r>
              <a:rPr sz="3200" spc="-15" dirty="0">
                <a:solidFill>
                  <a:srgbClr val="C00000"/>
                </a:solidFill>
                <a:latin typeface="Verdana"/>
                <a:cs typeface="Verdana"/>
              </a:rPr>
              <a:t>д</a:t>
            </a:r>
            <a:r>
              <a:rPr sz="3200" spc="-315" dirty="0">
                <a:solidFill>
                  <a:srgbClr val="C00000"/>
                </a:solidFill>
                <a:latin typeface="Verdana"/>
                <a:cs typeface="Verdana"/>
              </a:rPr>
              <a:t>ны</a:t>
            </a:r>
            <a:r>
              <a:rPr sz="3200" spc="-254" dirty="0">
                <a:solidFill>
                  <a:srgbClr val="C00000"/>
                </a:solidFill>
                <a:latin typeface="Verdana"/>
                <a:cs typeface="Verdana"/>
              </a:rPr>
              <a:t>х</a:t>
            </a:r>
            <a:r>
              <a:rPr sz="3200" spc="-265" dirty="0">
                <a:solidFill>
                  <a:srgbClr val="C00000"/>
                </a:solidFill>
                <a:latin typeface="Verdana"/>
                <a:cs typeface="Verdana"/>
              </a:rPr>
              <a:t> </a:t>
            </a:r>
            <a:r>
              <a:rPr sz="3200" spc="-180" dirty="0">
                <a:solidFill>
                  <a:srgbClr val="C00000"/>
                </a:solidFill>
                <a:latin typeface="Verdana"/>
                <a:cs typeface="Verdana"/>
              </a:rPr>
              <a:t>привычек</a:t>
            </a:r>
            <a:endParaRPr sz="3200">
              <a:latin typeface="Verdana"/>
              <a:cs typeface="Verdana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70382" y="343027"/>
            <a:ext cx="286448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40" dirty="0">
                <a:solidFill>
                  <a:srgbClr val="6F2F9F"/>
                </a:solidFill>
                <a:latin typeface="Tahoma"/>
                <a:cs typeface="Tahoma"/>
              </a:rPr>
              <a:t>Стиль</a:t>
            </a:r>
            <a:r>
              <a:rPr sz="1800" b="1" spc="-6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145" dirty="0">
                <a:solidFill>
                  <a:srgbClr val="6F2F9F"/>
                </a:solidFill>
                <a:latin typeface="Tahoma"/>
                <a:cs typeface="Tahoma"/>
              </a:rPr>
              <a:t>жи</a:t>
            </a:r>
            <a:r>
              <a:rPr sz="1800" b="1" spc="-90" dirty="0">
                <a:solidFill>
                  <a:srgbClr val="6F2F9F"/>
                </a:solidFill>
                <a:latin typeface="Tahoma"/>
                <a:cs typeface="Tahoma"/>
              </a:rPr>
              <a:t>з</a:t>
            </a:r>
            <a:r>
              <a:rPr sz="1800" b="1" spc="-100" dirty="0">
                <a:solidFill>
                  <a:srgbClr val="6F2F9F"/>
                </a:solidFill>
                <a:latin typeface="Tahoma"/>
                <a:cs typeface="Tahoma"/>
              </a:rPr>
              <a:t>н</a:t>
            </a:r>
            <a:r>
              <a:rPr sz="1800" b="1" spc="-95" dirty="0">
                <a:solidFill>
                  <a:srgbClr val="6F2F9F"/>
                </a:solidFill>
                <a:latin typeface="Tahoma"/>
                <a:cs typeface="Tahoma"/>
              </a:rPr>
              <a:t>и</a:t>
            </a:r>
            <a:r>
              <a:rPr sz="1800" b="1" spc="-50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250" dirty="0">
                <a:solidFill>
                  <a:srgbClr val="6F2F9F"/>
                </a:solidFill>
                <a:latin typeface="Tahoma"/>
                <a:cs typeface="Tahoma"/>
              </a:rPr>
              <a:t>–</a:t>
            </a:r>
            <a:r>
              <a:rPr sz="1800" b="1" spc="-25" dirty="0">
                <a:solidFill>
                  <a:srgbClr val="6F2F9F"/>
                </a:solidFill>
                <a:latin typeface="Tahoma"/>
                <a:cs typeface="Tahoma"/>
              </a:rPr>
              <a:t> </a:t>
            </a:r>
            <a:r>
              <a:rPr sz="1800" b="1" spc="-50" dirty="0">
                <a:solidFill>
                  <a:srgbClr val="D30000"/>
                </a:solidFill>
                <a:latin typeface="Tahoma"/>
                <a:cs typeface="Tahoma"/>
              </a:rPr>
              <a:t>Здоровь</a:t>
            </a:r>
            <a:r>
              <a:rPr sz="1800" b="1" spc="-20" dirty="0">
                <a:solidFill>
                  <a:srgbClr val="D30000"/>
                </a:solidFill>
                <a:latin typeface="Tahoma"/>
                <a:cs typeface="Tahoma"/>
              </a:rPr>
              <a:t>е!</a:t>
            </a:r>
            <a:endParaRPr sz="1800">
              <a:latin typeface="Tahoma"/>
              <a:cs typeface="Tahoma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18386" y="3973982"/>
            <a:ext cx="1862074" cy="262547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813</Words>
  <Application>Microsoft Office PowerPoint</Application>
  <PresentationFormat>Произвольный</PresentationFormat>
  <Paragraphs>121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ОГБПОУ «Рославльский медицинский техникум»</vt:lpstr>
      <vt:lpstr>«Если человек сам следит  за своим здоровьем, то трудно найти врача,</vt:lpstr>
      <vt:lpstr>Здоровый образ  жизни связан с выбором стиля жизни  в отношении здоровья, что предполагает определенный  уровень культуры.</vt:lpstr>
      <vt:lpstr>здоровые привычки,</vt:lpstr>
      <vt:lpstr>ЗДОРОВЫЙ ОБРАЗ ЖИЗНИ — это</vt:lpstr>
      <vt:lpstr>Факторы, влияющие на состояние  здоровья человека</vt:lpstr>
      <vt:lpstr>Слайд 7</vt:lpstr>
      <vt:lpstr>Слайд 8</vt:lpstr>
      <vt:lpstr>Здоровый образ жизни — образ жизни  отдельного человека с целью профилактики  болезней и укрепления здоровья.</vt:lpstr>
      <vt:lpstr>СОВЕТЫ ПО ЗДОРОВОМУ ОБРАЗУ ЖИЗНИ</vt:lpstr>
      <vt:lpstr>СОВЕТЫ ПО ЗДОРОВОМУ ОБРАЗУ ЖИЗНИ</vt:lpstr>
      <vt:lpstr>Главное в жизни – Здоровье!</vt:lpstr>
      <vt:lpstr>Стиль жизни – Здоровье!</vt:lpstr>
      <vt:lpstr>СОВЕТЫ ПО ЗДОРОВОМУ ОБРАЗУ ЖИЗНИ 5 совет: имейте свое мнение.  Осознанная жизнь поможет как  можно реже впадать в депрессию и  быть подавленным.</vt:lpstr>
      <vt:lpstr>7 совет: спать лучше в прохладной  комнате (при температуре 17-18 градусов), это способствует  сохранению молодости.</vt:lpstr>
      <vt:lpstr>Слайд 16</vt:lpstr>
      <vt:lpstr>Слайд 17</vt:lpstr>
      <vt:lpstr>10 совет: будьте жизнерадостными.  Улыбайтесь.</vt:lpstr>
      <vt:lpstr>Слайд 19</vt:lpstr>
      <vt:lpstr>Стиль жизни – Здоровье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2</cp:revision>
  <dcterms:created xsi:type="dcterms:W3CDTF">2022-11-30T09:06:52Z</dcterms:created>
  <dcterms:modified xsi:type="dcterms:W3CDTF">2023-05-05T05:51:57Z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2019-03-25T00:00:00Z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2022-11-30T00:00:00Z</vt:filetime>
  </property>
</Properties>
</file>