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59" r:id="rId4"/>
    <p:sldId id="260" r:id="rId5"/>
    <p:sldId id="265" r:id="rId6"/>
    <p:sldId id="262" r:id="rId7"/>
    <p:sldId id="263" r:id="rId8"/>
    <p:sldId id="264" r:id="rId9"/>
    <p:sldId id="268" r:id="rId10"/>
    <p:sldId id="267" r:id="rId11"/>
  </p:sldIdLst>
  <p:sldSz cx="9906000" cy="6858000" type="A4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54" d="100"/>
          <a:sy n="54" d="100"/>
        </p:scale>
        <p:origin x="-1650" y="-42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627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274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4542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2591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4329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794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4"/>
            <a:ext cx="4190702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6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164"/>
            <a:ext cx="4211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5076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654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2716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11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7"/>
            <a:ext cx="501491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1046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7"/>
            <a:ext cx="501491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83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4405B-23AC-404C-A7AF-DE85BAE469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2BF25-3E91-4DE4-AE0B-68738A1A36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13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8161" y="1050611"/>
            <a:ext cx="73379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Дети говорят о  войне…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Admin\Desktop\unna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0284" y="2099641"/>
            <a:ext cx="5129701" cy="3917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20822" y="610996"/>
            <a:ext cx="42185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ВЛАДИК БЕРДНИКОВ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4578" name="Picture 2" descr="C:\Users\Admin\Desktop\0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2523" y="2379656"/>
            <a:ext cx="5148944" cy="3651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8194" name="AutoShape 2" descr="Лекция Ольги Мяэотс «Военные дневники» Астрид Линдгрен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Лекция Ольги Мяэотс «Военные дневники» Астрид Линдгрен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Лекция Ольги Мяэотс «Военные дневники» Астрид Линдгрен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1" name="Picture 9" descr="Вторая Мировая Война » Дневник Тани Савичево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7109" y="931984"/>
            <a:ext cx="7262446" cy="4941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42173" y="435150"/>
            <a:ext cx="34168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ДНЕВНИК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1" y="1072662"/>
            <a:ext cx="78779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Толковый словарь: ДНЕВНИК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-а, м. I. Записи о каждодневных делах, текущих событиях, ведущиеся изо дня в день. Вести д. Д. экспедиции. 2. Ученическая тетрадь для записи заданных уроков и для отметок об успеваемости и поведении. || прил. дневниковый, -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(к 1 знач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.).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22026">
            <a:off x="1928446" y="3325568"/>
            <a:ext cx="2286000" cy="2879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Admin\Desktop\unnamed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4254">
            <a:off x="5596916" y="3217986"/>
            <a:ext cx="3727263" cy="2795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01261" y="703384"/>
            <a:ext cx="766689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Дневник — форма повествования, ведущегося от первого лица в виде повседневных записей. Обычно такие записи не ретроспективны — они современны описываемым событиям. Наиболее определённо дневники выступают как жанровая разновидность художественной прозы и как автобиографические записи реальных лиц” Привычка к ведению дневника способна выручить человека в трудные минуты жизни, когда он остаётся один на один перед лицом горя или неразрешённого конфликта, утраты или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выбора.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Admin\Desktop\2fc6aa80b3f892d38a0a2cc5dbc8d6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000125"/>
            <a:ext cx="7315200" cy="485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pic>
        <p:nvPicPr>
          <p:cNvPr id="7169" name="Picture 1" descr="C:\Users\Admin\Desktop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1147" y="791308"/>
            <a:ext cx="3491583" cy="5205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433646" y="1301262"/>
            <a:ext cx="36048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ТАНЯ РУДЫКОВСКАЯ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9684" y="364812"/>
            <a:ext cx="65093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Блокада Ленинграда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8 сентября 1941 год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45" name="Picture 1" descr="C:\Users\Admin\Desktop\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0492" y="1951892"/>
            <a:ext cx="6189784" cy="4058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7497" y="839596"/>
            <a:ext cx="33672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ТАМАРА ЛАЗЕРСОН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1" name="Picture 1" descr="C:\Users\Admin\Desktop\0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1615" y="1207233"/>
            <a:ext cx="3552092" cy="4595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01298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706090"/>
            <a:ext cx="716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4370" y="650631"/>
            <a:ext cx="4935415" cy="59708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/>
            <a:r>
              <a:rPr lang="ru-RU" sz="5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</a:t>
            </a:r>
            <a:r>
              <a:rPr lang="ru-RU" sz="4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1946 год. После войны от большой семьи </a:t>
            </a:r>
            <a:r>
              <a:rPr lang="ru-RU" sz="44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Лазерсон</a:t>
            </a:r>
            <a:r>
              <a:rPr lang="ru-RU" sz="4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остались только брат и сестра...</a:t>
            </a:r>
          </a:p>
          <a:p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4" name="Picture 2" descr="C:\Users\Admin\Desktop\0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0510" y="779594"/>
            <a:ext cx="2809630" cy="5257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579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443</TotalTime>
  <Words>83</Words>
  <Application>Microsoft Office PowerPoint</Application>
  <PresentationFormat>Лист A4 (210x297 мм)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50</cp:revision>
  <cp:lastPrinted>2020-01-30T00:46:19Z</cp:lastPrinted>
  <dcterms:created xsi:type="dcterms:W3CDTF">2020-01-27T05:06:57Z</dcterms:created>
  <dcterms:modified xsi:type="dcterms:W3CDTF">2020-05-20T05:10:27Z</dcterms:modified>
</cp:coreProperties>
</file>