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6" r:id="rId2"/>
    <p:sldId id="258" r:id="rId3"/>
    <p:sldId id="261" r:id="rId4"/>
    <p:sldId id="267" r:id="rId5"/>
    <p:sldId id="260" r:id="rId6"/>
    <p:sldId id="263" r:id="rId7"/>
    <p:sldId id="262" r:id="rId8"/>
    <p:sldId id="265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C02B412-B708-47B2-BB11-D42E6F9C07FB}" type="doc">
      <dgm:prSet loTypeId="urn:microsoft.com/office/officeart/2005/8/layout/default" loCatId="list" qsTypeId="urn:microsoft.com/office/officeart/2005/8/quickstyle/simple2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594F3AD7-351A-4C3A-876A-5C2BF761BFF7}">
      <dgm:prSet/>
      <dgm:spPr/>
      <dgm:t>
        <a:bodyPr/>
        <a:lstStyle/>
        <a:p>
          <a:r>
            <a:rPr lang="ru-RU" dirty="0"/>
            <a:t>В дошкольном возрасте эмоциональный мир ребенка богаче и разнообразнее. От базовых эмоций  (радости, страха) он переходит к более сложной гамме чувств: радуется и сердится, ревнует и грустит.</a:t>
          </a:r>
          <a:endParaRPr lang="en-US" dirty="0"/>
        </a:p>
      </dgm:t>
    </dgm:pt>
    <dgm:pt modelId="{A0D4A2A6-B557-439A-8722-0F701DE4BE58}" type="parTrans" cxnId="{2B0CA221-D64B-4344-873F-08B73295F1AB}">
      <dgm:prSet/>
      <dgm:spPr/>
      <dgm:t>
        <a:bodyPr/>
        <a:lstStyle/>
        <a:p>
          <a:endParaRPr lang="en-US"/>
        </a:p>
      </dgm:t>
    </dgm:pt>
    <dgm:pt modelId="{4C8A295C-102C-42FB-A40A-413FB14D3E0C}" type="sibTrans" cxnId="{2B0CA221-D64B-4344-873F-08B73295F1AB}">
      <dgm:prSet/>
      <dgm:spPr/>
      <dgm:t>
        <a:bodyPr/>
        <a:lstStyle/>
        <a:p>
          <a:endParaRPr lang="en-US"/>
        </a:p>
      </dgm:t>
    </dgm:pt>
    <dgm:pt modelId="{824A8FA0-3B72-465F-8844-9CB9369FE1D6}">
      <dgm:prSet/>
      <dgm:spPr/>
      <dgm:t>
        <a:bodyPr/>
        <a:lstStyle/>
        <a:p>
          <a:r>
            <a:rPr lang="ru-RU"/>
            <a:t>Усваивается язык чувств, как выражение оттенков переживаний при помощи взглядов, жестов, улыбок, движений. </a:t>
          </a:r>
          <a:endParaRPr lang="en-US"/>
        </a:p>
      </dgm:t>
    </dgm:pt>
    <dgm:pt modelId="{549FF9BD-5DE1-457D-8AA9-442356C2A30E}" type="parTrans" cxnId="{CD61017F-6CD1-4306-AA6E-94978E541B18}">
      <dgm:prSet/>
      <dgm:spPr/>
      <dgm:t>
        <a:bodyPr/>
        <a:lstStyle/>
        <a:p>
          <a:endParaRPr lang="en-US"/>
        </a:p>
      </dgm:t>
    </dgm:pt>
    <dgm:pt modelId="{81F719E1-0DC8-4DB1-A321-BBCC7CBF54F2}" type="sibTrans" cxnId="{CD61017F-6CD1-4306-AA6E-94978E541B18}">
      <dgm:prSet/>
      <dgm:spPr/>
      <dgm:t>
        <a:bodyPr/>
        <a:lstStyle/>
        <a:p>
          <a:endParaRPr lang="en-US"/>
        </a:p>
      </dgm:t>
    </dgm:pt>
    <dgm:pt modelId="{B4570E6A-AD8D-4297-8156-6589F6B5B793}">
      <dgm:prSet/>
      <dgm:spPr/>
      <dgm:t>
        <a:bodyPr/>
        <a:lstStyle/>
        <a:p>
          <a:r>
            <a:rPr lang="ru-RU"/>
            <a:t>Ребенок должен уметь узнавать по пиктограмме и называть эмоциональные состояния: радость – восторг, грусть, гнев –  ярость, удивление, испуг, растерянность.</a:t>
          </a:r>
          <a:endParaRPr lang="en-US"/>
        </a:p>
      </dgm:t>
    </dgm:pt>
    <dgm:pt modelId="{42FACA3E-57DB-41D9-B4C9-B9C6E29E390A}" type="parTrans" cxnId="{6384D4BF-D996-422C-8237-3B2DF4010A9B}">
      <dgm:prSet/>
      <dgm:spPr/>
      <dgm:t>
        <a:bodyPr/>
        <a:lstStyle/>
        <a:p>
          <a:endParaRPr lang="en-US"/>
        </a:p>
      </dgm:t>
    </dgm:pt>
    <dgm:pt modelId="{8DEA65FA-CFD4-4477-8C39-945481A596BD}" type="sibTrans" cxnId="{6384D4BF-D996-422C-8237-3B2DF4010A9B}">
      <dgm:prSet/>
      <dgm:spPr/>
      <dgm:t>
        <a:bodyPr/>
        <a:lstStyle/>
        <a:p>
          <a:endParaRPr lang="en-US"/>
        </a:p>
      </dgm:t>
    </dgm:pt>
    <dgm:pt modelId="{7A68BACE-F39E-49C8-8E52-4D26E97948FE}">
      <dgm:prSet/>
      <dgm:spPr/>
      <dgm:t>
        <a:bodyPr/>
        <a:lstStyle/>
        <a:p>
          <a:r>
            <a:rPr lang="ru-RU" dirty="0"/>
            <a:t>Ребенок должен уметь рассказать о своем настроении.</a:t>
          </a:r>
          <a:endParaRPr lang="en-US" dirty="0"/>
        </a:p>
      </dgm:t>
    </dgm:pt>
    <dgm:pt modelId="{C217A3B3-F1CE-4BE7-9263-CDB066238740}" type="parTrans" cxnId="{5C62FD02-2E1F-420E-851E-17D6BC5AC638}">
      <dgm:prSet/>
      <dgm:spPr/>
      <dgm:t>
        <a:bodyPr/>
        <a:lstStyle/>
        <a:p>
          <a:endParaRPr lang="en-US"/>
        </a:p>
      </dgm:t>
    </dgm:pt>
    <dgm:pt modelId="{60647DB2-C4DC-4904-93C2-A26E52730B5C}" type="sibTrans" cxnId="{5C62FD02-2E1F-420E-851E-17D6BC5AC638}">
      <dgm:prSet/>
      <dgm:spPr/>
      <dgm:t>
        <a:bodyPr/>
        <a:lstStyle/>
        <a:p>
          <a:endParaRPr lang="en-US"/>
        </a:p>
      </dgm:t>
    </dgm:pt>
    <dgm:pt modelId="{65562721-C83C-4DC8-AB93-96154411C855}" type="pres">
      <dgm:prSet presAssocID="{BC02B412-B708-47B2-BB11-D42E6F9C07FB}" presName="diagram" presStyleCnt="0">
        <dgm:presLayoutVars>
          <dgm:dir/>
          <dgm:resizeHandles val="exact"/>
        </dgm:presLayoutVars>
      </dgm:prSet>
      <dgm:spPr/>
    </dgm:pt>
    <dgm:pt modelId="{F916EBB0-C1E3-4EBD-9365-3E11387BF7AE}" type="pres">
      <dgm:prSet presAssocID="{594F3AD7-351A-4C3A-876A-5C2BF761BFF7}" presName="node" presStyleLbl="node1" presStyleIdx="0" presStyleCnt="4">
        <dgm:presLayoutVars>
          <dgm:bulletEnabled val="1"/>
        </dgm:presLayoutVars>
      </dgm:prSet>
      <dgm:spPr/>
    </dgm:pt>
    <dgm:pt modelId="{AE00FE3B-422D-4BB2-B0F3-05B20325D042}" type="pres">
      <dgm:prSet presAssocID="{4C8A295C-102C-42FB-A40A-413FB14D3E0C}" presName="sibTrans" presStyleCnt="0"/>
      <dgm:spPr/>
    </dgm:pt>
    <dgm:pt modelId="{D23E960A-1F89-4466-8993-B88D33CC95C8}" type="pres">
      <dgm:prSet presAssocID="{824A8FA0-3B72-465F-8844-9CB9369FE1D6}" presName="node" presStyleLbl="node1" presStyleIdx="1" presStyleCnt="4">
        <dgm:presLayoutVars>
          <dgm:bulletEnabled val="1"/>
        </dgm:presLayoutVars>
      </dgm:prSet>
      <dgm:spPr/>
    </dgm:pt>
    <dgm:pt modelId="{DB39CEBD-B609-424F-A4A1-BF93912C05E0}" type="pres">
      <dgm:prSet presAssocID="{81F719E1-0DC8-4DB1-A321-BBCC7CBF54F2}" presName="sibTrans" presStyleCnt="0"/>
      <dgm:spPr/>
    </dgm:pt>
    <dgm:pt modelId="{D1A6D1C0-B902-48FA-891C-C9BFE8548368}" type="pres">
      <dgm:prSet presAssocID="{B4570E6A-AD8D-4297-8156-6589F6B5B793}" presName="node" presStyleLbl="node1" presStyleIdx="2" presStyleCnt="4">
        <dgm:presLayoutVars>
          <dgm:bulletEnabled val="1"/>
        </dgm:presLayoutVars>
      </dgm:prSet>
      <dgm:spPr/>
    </dgm:pt>
    <dgm:pt modelId="{4D597BD0-4206-4864-84A6-639328661536}" type="pres">
      <dgm:prSet presAssocID="{8DEA65FA-CFD4-4477-8C39-945481A596BD}" presName="sibTrans" presStyleCnt="0"/>
      <dgm:spPr/>
    </dgm:pt>
    <dgm:pt modelId="{C900E34A-80B1-40E3-A1A4-3D429988061F}" type="pres">
      <dgm:prSet presAssocID="{7A68BACE-F39E-49C8-8E52-4D26E97948FE}" presName="node" presStyleLbl="node1" presStyleIdx="3" presStyleCnt="4">
        <dgm:presLayoutVars>
          <dgm:bulletEnabled val="1"/>
        </dgm:presLayoutVars>
      </dgm:prSet>
      <dgm:spPr/>
    </dgm:pt>
  </dgm:ptLst>
  <dgm:cxnLst>
    <dgm:cxn modelId="{5C62FD02-2E1F-420E-851E-17D6BC5AC638}" srcId="{BC02B412-B708-47B2-BB11-D42E6F9C07FB}" destId="{7A68BACE-F39E-49C8-8E52-4D26E97948FE}" srcOrd="3" destOrd="0" parTransId="{C217A3B3-F1CE-4BE7-9263-CDB066238740}" sibTransId="{60647DB2-C4DC-4904-93C2-A26E52730B5C}"/>
    <dgm:cxn modelId="{B0215610-563F-49A9-87D3-F205340F7489}" type="presOf" srcId="{824A8FA0-3B72-465F-8844-9CB9369FE1D6}" destId="{D23E960A-1F89-4466-8993-B88D33CC95C8}" srcOrd="0" destOrd="0" presId="urn:microsoft.com/office/officeart/2005/8/layout/default"/>
    <dgm:cxn modelId="{2B0CA221-D64B-4344-873F-08B73295F1AB}" srcId="{BC02B412-B708-47B2-BB11-D42E6F9C07FB}" destId="{594F3AD7-351A-4C3A-876A-5C2BF761BFF7}" srcOrd="0" destOrd="0" parTransId="{A0D4A2A6-B557-439A-8722-0F701DE4BE58}" sibTransId="{4C8A295C-102C-42FB-A40A-413FB14D3E0C}"/>
    <dgm:cxn modelId="{18FE2335-FF84-4004-A7F7-FAC2A4DCB66F}" type="presOf" srcId="{BC02B412-B708-47B2-BB11-D42E6F9C07FB}" destId="{65562721-C83C-4DC8-AB93-96154411C855}" srcOrd="0" destOrd="0" presId="urn:microsoft.com/office/officeart/2005/8/layout/default"/>
    <dgm:cxn modelId="{F99B434B-5785-4501-9DB6-1F942A91358A}" type="presOf" srcId="{594F3AD7-351A-4C3A-876A-5C2BF761BFF7}" destId="{F916EBB0-C1E3-4EBD-9365-3E11387BF7AE}" srcOrd="0" destOrd="0" presId="urn:microsoft.com/office/officeart/2005/8/layout/default"/>
    <dgm:cxn modelId="{CD61017F-6CD1-4306-AA6E-94978E541B18}" srcId="{BC02B412-B708-47B2-BB11-D42E6F9C07FB}" destId="{824A8FA0-3B72-465F-8844-9CB9369FE1D6}" srcOrd="1" destOrd="0" parTransId="{549FF9BD-5DE1-457D-8AA9-442356C2A30E}" sibTransId="{81F719E1-0DC8-4DB1-A321-BBCC7CBF54F2}"/>
    <dgm:cxn modelId="{6EAE1BA5-509A-45F3-BD83-2FEE9880828B}" type="presOf" srcId="{7A68BACE-F39E-49C8-8E52-4D26E97948FE}" destId="{C900E34A-80B1-40E3-A1A4-3D429988061F}" srcOrd="0" destOrd="0" presId="urn:microsoft.com/office/officeart/2005/8/layout/default"/>
    <dgm:cxn modelId="{6384D4BF-D996-422C-8237-3B2DF4010A9B}" srcId="{BC02B412-B708-47B2-BB11-D42E6F9C07FB}" destId="{B4570E6A-AD8D-4297-8156-6589F6B5B793}" srcOrd="2" destOrd="0" parTransId="{42FACA3E-57DB-41D9-B4C9-B9C6E29E390A}" sibTransId="{8DEA65FA-CFD4-4477-8C39-945481A596BD}"/>
    <dgm:cxn modelId="{48CF59C4-852D-446A-A43E-ADD3B80D4EA9}" type="presOf" srcId="{B4570E6A-AD8D-4297-8156-6589F6B5B793}" destId="{D1A6D1C0-B902-48FA-891C-C9BFE8548368}" srcOrd="0" destOrd="0" presId="urn:microsoft.com/office/officeart/2005/8/layout/default"/>
    <dgm:cxn modelId="{811970E4-3F6D-4A23-8A1D-8099EF978BBC}" type="presParOf" srcId="{65562721-C83C-4DC8-AB93-96154411C855}" destId="{F916EBB0-C1E3-4EBD-9365-3E11387BF7AE}" srcOrd="0" destOrd="0" presId="urn:microsoft.com/office/officeart/2005/8/layout/default"/>
    <dgm:cxn modelId="{6EA59DF0-A972-47C6-9327-39040B8CC571}" type="presParOf" srcId="{65562721-C83C-4DC8-AB93-96154411C855}" destId="{AE00FE3B-422D-4BB2-B0F3-05B20325D042}" srcOrd="1" destOrd="0" presId="urn:microsoft.com/office/officeart/2005/8/layout/default"/>
    <dgm:cxn modelId="{71B83817-1AEE-4B11-A29B-A3F1CE4E3C9B}" type="presParOf" srcId="{65562721-C83C-4DC8-AB93-96154411C855}" destId="{D23E960A-1F89-4466-8993-B88D33CC95C8}" srcOrd="2" destOrd="0" presId="urn:microsoft.com/office/officeart/2005/8/layout/default"/>
    <dgm:cxn modelId="{8ACA9E30-35D7-4803-B2FB-76EF7A0B2022}" type="presParOf" srcId="{65562721-C83C-4DC8-AB93-96154411C855}" destId="{DB39CEBD-B609-424F-A4A1-BF93912C05E0}" srcOrd="3" destOrd="0" presId="urn:microsoft.com/office/officeart/2005/8/layout/default"/>
    <dgm:cxn modelId="{4E4ADDAA-DB46-4D68-AFE3-E1235002B696}" type="presParOf" srcId="{65562721-C83C-4DC8-AB93-96154411C855}" destId="{D1A6D1C0-B902-48FA-891C-C9BFE8548368}" srcOrd="4" destOrd="0" presId="urn:microsoft.com/office/officeart/2005/8/layout/default"/>
    <dgm:cxn modelId="{88B81E6B-F94E-456A-9B69-EE330BADF3FD}" type="presParOf" srcId="{65562721-C83C-4DC8-AB93-96154411C855}" destId="{4D597BD0-4206-4864-84A6-639328661536}" srcOrd="5" destOrd="0" presId="urn:microsoft.com/office/officeart/2005/8/layout/default"/>
    <dgm:cxn modelId="{4A207A90-3F38-4060-834A-C10D63D37F55}" type="presParOf" srcId="{65562721-C83C-4DC8-AB93-96154411C855}" destId="{C900E34A-80B1-40E3-A1A4-3D429988061F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53E3B42-1BF4-433D-A47A-94CEEA1523BD}" type="doc">
      <dgm:prSet loTypeId="urn:microsoft.com/office/officeart/2005/8/layout/process4" loCatId="process" qsTypeId="urn:microsoft.com/office/officeart/2005/8/quickstyle/simple5" qsCatId="simple" csTypeId="urn:microsoft.com/office/officeart/2005/8/colors/colorful5" csCatId="colorful"/>
      <dgm:spPr/>
      <dgm:t>
        <a:bodyPr/>
        <a:lstStyle/>
        <a:p>
          <a:endParaRPr lang="en-US"/>
        </a:p>
      </dgm:t>
    </dgm:pt>
    <dgm:pt modelId="{9C74C60B-D482-4352-8E5C-AEAB234E5547}">
      <dgm:prSet/>
      <dgm:spPr/>
      <dgm:t>
        <a:bodyPr/>
        <a:lstStyle/>
        <a:p>
          <a:r>
            <a:rPr lang="ru-RU"/>
            <a:t>Представьте, что вы просидели неподвижно на стуле на протяжении 2 месяцев. А потом решили встать и пойти. Но ноги не послушались, ведь они отвыкли от нагрузки, находясь в состоянии покоя.</a:t>
          </a:r>
          <a:endParaRPr lang="en-US"/>
        </a:p>
      </dgm:t>
    </dgm:pt>
    <dgm:pt modelId="{45BEF94A-554C-4570-A101-417C8C3155D1}" type="parTrans" cxnId="{D9A23A37-7536-433B-8689-561B6FBBDA6A}">
      <dgm:prSet/>
      <dgm:spPr/>
      <dgm:t>
        <a:bodyPr/>
        <a:lstStyle/>
        <a:p>
          <a:endParaRPr lang="en-US"/>
        </a:p>
      </dgm:t>
    </dgm:pt>
    <dgm:pt modelId="{0259EB73-356B-41F3-9CAD-EC23AE401813}" type="sibTrans" cxnId="{D9A23A37-7536-433B-8689-561B6FBBDA6A}">
      <dgm:prSet/>
      <dgm:spPr/>
      <dgm:t>
        <a:bodyPr/>
        <a:lstStyle/>
        <a:p>
          <a:endParaRPr lang="en-US"/>
        </a:p>
      </dgm:t>
    </dgm:pt>
    <dgm:pt modelId="{FA0EAB95-7153-42F7-AC34-31CCA49A6E5C}">
      <dgm:prSet/>
      <dgm:spPr/>
      <dgm:t>
        <a:bodyPr/>
        <a:lstStyle/>
        <a:p>
          <a:r>
            <a:rPr lang="ru-RU"/>
            <a:t>Так и с мышцами лица – для их активного, выразительного движения нужна постоянная тренировка. Причем больше всего внимания уделяется тем мышцам, которые мало  применяются в обычной жизни. Благодаря упражнениям, человек становится выразительнее. С ним приятнее общаться окружающим. </a:t>
          </a:r>
          <a:endParaRPr lang="en-US"/>
        </a:p>
      </dgm:t>
    </dgm:pt>
    <dgm:pt modelId="{B922BFFF-881B-4A2E-9C0E-E7BF30832BB1}" type="parTrans" cxnId="{F1904FCA-FECB-4702-882B-6BF5D85160A3}">
      <dgm:prSet/>
      <dgm:spPr/>
      <dgm:t>
        <a:bodyPr/>
        <a:lstStyle/>
        <a:p>
          <a:endParaRPr lang="en-US"/>
        </a:p>
      </dgm:t>
    </dgm:pt>
    <dgm:pt modelId="{ECFC715B-8FC7-473F-B3F9-F30590507B5C}" type="sibTrans" cxnId="{F1904FCA-FECB-4702-882B-6BF5D85160A3}">
      <dgm:prSet/>
      <dgm:spPr/>
      <dgm:t>
        <a:bodyPr/>
        <a:lstStyle/>
        <a:p>
          <a:endParaRPr lang="en-US"/>
        </a:p>
      </dgm:t>
    </dgm:pt>
    <dgm:pt modelId="{766B8D99-1442-44C3-AE83-F0CC64AD1F20}" type="pres">
      <dgm:prSet presAssocID="{B53E3B42-1BF4-433D-A47A-94CEEA1523BD}" presName="Name0" presStyleCnt="0">
        <dgm:presLayoutVars>
          <dgm:dir/>
          <dgm:animLvl val="lvl"/>
          <dgm:resizeHandles val="exact"/>
        </dgm:presLayoutVars>
      </dgm:prSet>
      <dgm:spPr/>
    </dgm:pt>
    <dgm:pt modelId="{7EC1D317-B43E-4CA5-941E-B70C5643FA24}" type="pres">
      <dgm:prSet presAssocID="{FA0EAB95-7153-42F7-AC34-31CCA49A6E5C}" presName="boxAndChildren" presStyleCnt="0"/>
      <dgm:spPr/>
    </dgm:pt>
    <dgm:pt modelId="{CB0691F8-0C76-47E3-8B6F-DA2506436354}" type="pres">
      <dgm:prSet presAssocID="{FA0EAB95-7153-42F7-AC34-31CCA49A6E5C}" presName="parentTextBox" presStyleLbl="node1" presStyleIdx="0" presStyleCnt="2"/>
      <dgm:spPr/>
    </dgm:pt>
    <dgm:pt modelId="{A03C2605-96CF-4B08-9C47-8505A9F83C7A}" type="pres">
      <dgm:prSet presAssocID="{0259EB73-356B-41F3-9CAD-EC23AE401813}" presName="sp" presStyleCnt="0"/>
      <dgm:spPr/>
    </dgm:pt>
    <dgm:pt modelId="{654B999A-7F6C-4FAA-8267-A325B3990F64}" type="pres">
      <dgm:prSet presAssocID="{9C74C60B-D482-4352-8E5C-AEAB234E5547}" presName="arrowAndChildren" presStyleCnt="0"/>
      <dgm:spPr/>
    </dgm:pt>
    <dgm:pt modelId="{04C4AE45-1738-405A-8B04-4696C1A3D2AD}" type="pres">
      <dgm:prSet presAssocID="{9C74C60B-D482-4352-8E5C-AEAB234E5547}" presName="parentTextArrow" presStyleLbl="node1" presStyleIdx="1" presStyleCnt="2"/>
      <dgm:spPr/>
    </dgm:pt>
  </dgm:ptLst>
  <dgm:cxnLst>
    <dgm:cxn modelId="{DB4F8215-EA2F-4D1F-B1B1-BAC099C202F7}" type="presOf" srcId="{9C74C60B-D482-4352-8E5C-AEAB234E5547}" destId="{04C4AE45-1738-405A-8B04-4696C1A3D2AD}" srcOrd="0" destOrd="0" presId="urn:microsoft.com/office/officeart/2005/8/layout/process4"/>
    <dgm:cxn modelId="{D9A23A37-7536-433B-8689-561B6FBBDA6A}" srcId="{B53E3B42-1BF4-433D-A47A-94CEEA1523BD}" destId="{9C74C60B-D482-4352-8E5C-AEAB234E5547}" srcOrd="0" destOrd="0" parTransId="{45BEF94A-554C-4570-A101-417C8C3155D1}" sibTransId="{0259EB73-356B-41F3-9CAD-EC23AE401813}"/>
    <dgm:cxn modelId="{89CB8448-04D0-4296-8F9D-B17D85EBC31C}" type="presOf" srcId="{FA0EAB95-7153-42F7-AC34-31CCA49A6E5C}" destId="{CB0691F8-0C76-47E3-8B6F-DA2506436354}" srcOrd="0" destOrd="0" presId="urn:microsoft.com/office/officeart/2005/8/layout/process4"/>
    <dgm:cxn modelId="{C923836F-84D8-465B-9694-6F16CD056D28}" type="presOf" srcId="{B53E3B42-1BF4-433D-A47A-94CEEA1523BD}" destId="{766B8D99-1442-44C3-AE83-F0CC64AD1F20}" srcOrd="0" destOrd="0" presId="urn:microsoft.com/office/officeart/2005/8/layout/process4"/>
    <dgm:cxn modelId="{F1904FCA-FECB-4702-882B-6BF5D85160A3}" srcId="{B53E3B42-1BF4-433D-A47A-94CEEA1523BD}" destId="{FA0EAB95-7153-42F7-AC34-31CCA49A6E5C}" srcOrd="1" destOrd="0" parTransId="{B922BFFF-881B-4A2E-9C0E-E7BF30832BB1}" sibTransId="{ECFC715B-8FC7-473F-B3F9-F30590507B5C}"/>
    <dgm:cxn modelId="{8EFCE7F2-F95C-498F-AA37-79CA8444E52C}" type="presParOf" srcId="{766B8D99-1442-44C3-AE83-F0CC64AD1F20}" destId="{7EC1D317-B43E-4CA5-941E-B70C5643FA24}" srcOrd="0" destOrd="0" presId="urn:microsoft.com/office/officeart/2005/8/layout/process4"/>
    <dgm:cxn modelId="{4EDA27CE-1EE5-44E7-8590-30A4BCEACB07}" type="presParOf" srcId="{7EC1D317-B43E-4CA5-941E-B70C5643FA24}" destId="{CB0691F8-0C76-47E3-8B6F-DA2506436354}" srcOrd="0" destOrd="0" presId="urn:microsoft.com/office/officeart/2005/8/layout/process4"/>
    <dgm:cxn modelId="{459FE2BC-45F8-4571-AFF9-F24FCC66B49C}" type="presParOf" srcId="{766B8D99-1442-44C3-AE83-F0CC64AD1F20}" destId="{A03C2605-96CF-4B08-9C47-8505A9F83C7A}" srcOrd="1" destOrd="0" presId="urn:microsoft.com/office/officeart/2005/8/layout/process4"/>
    <dgm:cxn modelId="{318F8494-91B6-4ADB-A6E3-128597B3DCAE}" type="presParOf" srcId="{766B8D99-1442-44C3-AE83-F0CC64AD1F20}" destId="{654B999A-7F6C-4FAA-8267-A325B3990F64}" srcOrd="2" destOrd="0" presId="urn:microsoft.com/office/officeart/2005/8/layout/process4"/>
    <dgm:cxn modelId="{49597833-92A8-488A-A59B-F31313661F25}" type="presParOf" srcId="{654B999A-7F6C-4FAA-8267-A325B3990F64}" destId="{04C4AE45-1738-405A-8B04-4696C1A3D2AD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16EBB0-C1E3-4EBD-9365-3E11387BF7AE}">
      <dsp:nvSpPr>
        <dsp:cNvPr id="0" name=""/>
        <dsp:cNvSpPr/>
      </dsp:nvSpPr>
      <dsp:spPr>
        <a:xfrm>
          <a:off x="622" y="1338932"/>
          <a:ext cx="2426756" cy="1456054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508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/>
            <a:t>В дошкольном возрасте эмоциональный мир ребенка богаче и разнообразнее. От базовых эмоций  (радости, страха) он переходит к более сложной гамме чувств: радуется и сердится, ревнует и грустит.</a:t>
          </a:r>
          <a:endParaRPr lang="en-US" sz="1300" kern="1200" dirty="0"/>
        </a:p>
      </dsp:txBody>
      <dsp:txXfrm>
        <a:off x="622" y="1338932"/>
        <a:ext cx="2426756" cy="1456054"/>
      </dsp:txXfrm>
    </dsp:sp>
    <dsp:sp modelId="{D23E960A-1F89-4466-8993-B88D33CC95C8}">
      <dsp:nvSpPr>
        <dsp:cNvPr id="0" name=""/>
        <dsp:cNvSpPr/>
      </dsp:nvSpPr>
      <dsp:spPr>
        <a:xfrm>
          <a:off x="2670054" y="1338932"/>
          <a:ext cx="2426756" cy="1456054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508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/>
            <a:t>Усваивается язык чувств, как выражение оттенков переживаний при помощи взглядов, жестов, улыбок, движений. </a:t>
          </a:r>
          <a:endParaRPr lang="en-US" sz="1300" kern="1200"/>
        </a:p>
      </dsp:txBody>
      <dsp:txXfrm>
        <a:off x="2670054" y="1338932"/>
        <a:ext cx="2426756" cy="1456054"/>
      </dsp:txXfrm>
    </dsp:sp>
    <dsp:sp modelId="{D1A6D1C0-B902-48FA-891C-C9BFE8548368}">
      <dsp:nvSpPr>
        <dsp:cNvPr id="0" name=""/>
        <dsp:cNvSpPr/>
      </dsp:nvSpPr>
      <dsp:spPr>
        <a:xfrm>
          <a:off x="622" y="3037661"/>
          <a:ext cx="2426756" cy="14560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508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/>
            <a:t>Ребенок должен уметь узнавать по пиктограмме и называть эмоциональные состояния: радость – восторг, грусть, гнев –  ярость, удивление, испуг, растерянность.</a:t>
          </a:r>
          <a:endParaRPr lang="en-US" sz="1300" kern="1200"/>
        </a:p>
      </dsp:txBody>
      <dsp:txXfrm>
        <a:off x="622" y="3037661"/>
        <a:ext cx="2426756" cy="1456054"/>
      </dsp:txXfrm>
    </dsp:sp>
    <dsp:sp modelId="{C900E34A-80B1-40E3-A1A4-3D429988061F}">
      <dsp:nvSpPr>
        <dsp:cNvPr id="0" name=""/>
        <dsp:cNvSpPr/>
      </dsp:nvSpPr>
      <dsp:spPr>
        <a:xfrm>
          <a:off x="2670054" y="3037661"/>
          <a:ext cx="2426756" cy="1456054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50800" cap="flat" cmpd="sng" algn="in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kern="1200" dirty="0"/>
            <a:t>Ребенок должен уметь рассказать о своем настроении.</a:t>
          </a:r>
          <a:endParaRPr lang="en-US" sz="1300" kern="1200" dirty="0"/>
        </a:p>
      </dsp:txBody>
      <dsp:txXfrm>
        <a:off x="2670054" y="3037661"/>
        <a:ext cx="2426756" cy="14560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B0691F8-0C76-47E3-8B6F-DA2506436354}">
      <dsp:nvSpPr>
        <dsp:cNvPr id="0" name=""/>
        <dsp:cNvSpPr/>
      </dsp:nvSpPr>
      <dsp:spPr>
        <a:xfrm>
          <a:off x="0" y="2372100"/>
          <a:ext cx="4729732" cy="1556354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algn="ctr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/>
            <a:t>Так и с мышцами лица – для их активного, выразительного движения нужна постоянная тренировка. Причем больше всего внимания уделяется тем мышцам, которые мало  применяются в обычной жизни. Благодаря упражнениям, человек становится выразительнее. С ним приятнее общаться окружающим. </a:t>
          </a:r>
          <a:endParaRPr lang="en-US" sz="1400" kern="1200"/>
        </a:p>
      </dsp:txBody>
      <dsp:txXfrm>
        <a:off x="0" y="2372100"/>
        <a:ext cx="4729732" cy="1556354"/>
      </dsp:txXfrm>
    </dsp:sp>
    <dsp:sp modelId="{04C4AE45-1738-405A-8B04-4696C1A3D2AD}">
      <dsp:nvSpPr>
        <dsp:cNvPr id="0" name=""/>
        <dsp:cNvSpPr/>
      </dsp:nvSpPr>
      <dsp:spPr>
        <a:xfrm rot="10800000">
          <a:off x="0" y="1772"/>
          <a:ext cx="4729732" cy="2393673"/>
        </a:xfrm>
        <a:prstGeom prst="upArrowCallout">
          <a:avLst/>
        </a:prstGeom>
        <a:gradFill rotWithShape="0">
          <a:gsLst>
            <a:gs pos="0">
              <a:schemeClr val="accent5">
                <a:hueOff val="-6059576"/>
                <a:satOff val="-17891"/>
                <a:lumOff val="-24510"/>
                <a:alphaOff val="0"/>
                <a:tint val="94000"/>
                <a:satMod val="103000"/>
                <a:lumMod val="102000"/>
              </a:schemeClr>
            </a:gs>
            <a:gs pos="50000">
              <a:schemeClr val="accent5">
                <a:hueOff val="-6059576"/>
                <a:satOff val="-17891"/>
                <a:lumOff val="-24510"/>
                <a:alphaOff val="0"/>
                <a:shade val="100000"/>
                <a:satMod val="110000"/>
                <a:lumMod val="100000"/>
              </a:schemeClr>
            </a:gs>
            <a:gs pos="100000">
              <a:schemeClr val="accent5">
                <a:hueOff val="-6059576"/>
                <a:satOff val="-17891"/>
                <a:lumOff val="-24510"/>
                <a:alphaOff val="0"/>
                <a:shade val="78000"/>
                <a:satMod val="120000"/>
                <a:lumMod val="99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algn="ctr" rotWithShape="0">
            <a:srgbClr val="000000">
              <a:alpha val="2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/>
            <a:t>Представьте, что вы просидели неподвижно на стуле на протяжении 2 месяцев. А потом решили встать и пойти. Но ноги не послушались, ведь они отвыкли от нагрузки, находясь в состоянии покоя.</a:t>
          </a:r>
          <a:endParaRPr lang="en-US" sz="1400" kern="1200"/>
        </a:p>
      </dsp:txBody>
      <dsp:txXfrm rot="10800000">
        <a:off x="0" y="1772"/>
        <a:ext cx="4729732" cy="155533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6207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4519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3230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63385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7469072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337604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357734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168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0184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6004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216723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9FED1FD-D25F-423A-B6BB-D923ADAE359F}" type="datetimeFigureOut">
              <a:rPr lang="ru-RU" smtClean="0"/>
              <a:t>22.04.2023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69D8F10-1CCD-4AA8-A530-FAB1B9A38BE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9180000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pos="594">
          <p15:clr>
            <a:srgbClr val="F26B43"/>
          </p15:clr>
        </p15:guide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7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Векторные смайлы - эмодзи. Коллекция векторной мимики для создания смайлов  | Пикабу">
            <a:extLst>
              <a:ext uri="{FF2B5EF4-FFF2-40B4-BE49-F238E27FC236}">
                <a16:creationId xmlns:a16="http://schemas.microsoft.com/office/drawing/2014/main" id="{369E7CE8-FEB9-974E-AD7A-E4FA2A31CF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 amt="1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882" y="0"/>
            <a:ext cx="8936117" cy="10147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2BE8D4-77DE-A7F9-B2E1-3C174E0095B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/>
              <a:t>Игры и упражнения на развитие мимики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3C0C60B-1F81-C6B9-92FF-86D43ED5D5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2396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Набор детских лица. коллекция портретов детей с разными эмоциями. | Премиум  векторы">
            <a:extLst>
              <a:ext uri="{FF2B5EF4-FFF2-40B4-BE49-F238E27FC236}">
                <a16:creationId xmlns:a16="http://schemas.microsoft.com/office/drawing/2014/main" id="{48086F68-1088-8DD8-131B-38BAB2AB2A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66" r="21235" b="2"/>
          <a:stretch/>
        </p:blipFill>
        <p:spPr bwMode="auto">
          <a:xfrm>
            <a:off x="5085711" y="10"/>
            <a:ext cx="4058289" cy="6857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5" name="Freeform 10">
            <a:extLst>
              <a:ext uri="{FF2B5EF4-FFF2-40B4-BE49-F238E27FC236}">
                <a16:creationId xmlns:a16="http://schemas.microsoft.com/office/drawing/2014/main" id="{5D0CF218-804B-46B7-8D12-741D899E542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56769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057" name="Rectangle 2056">
            <a:extLst>
              <a:ext uri="{FF2B5EF4-FFF2-40B4-BE49-F238E27FC236}">
                <a16:creationId xmlns:a16="http://schemas.microsoft.com/office/drawing/2014/main" id="{38FCA438-C13E-4ED2-A4C4-BC1C38A056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788" y="2286001"/>
            <a:ext cx="5006324" cy="3593591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Мимика</a:t>
            </a:r>
            <a:r>
              <a:rPr lang="ru-RU" dirty="0">
                <a:solidFill>
                  <a:schemeClr val="tx1"/>
                </a:solidFill>
              </a:rPr>
              <a:t> - это движение лица человека, которое выражает внутреннее эмоциональное состояние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29903782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092" name="Rectangle 3087">
            <a:extLst>
              <a:ext uri="{FF2B5EF4-FFF2-40B4-BE49-F238E27FC236}">
                <a16:creationId xmlns:a16="http://schemas.microsoft.com/office/drawing/2014/main" id="{CA77D789-9DE0-43A3-B196-F13CFECFAC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3" name="Rectangle 3089">
            <a:extLst>
              <a:ext uri="{FF2B5EF4-FFF2-40B4-BE49-F238E27FC236}">
                <a16:creationId xmlns:a16="http://schemas.microsoft.com/office/drawing/2014/main" id="{F9BC648B-BC3C-4674-B1FD-2F9F1C6D75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3074" name="Picture 2" descr="Карта эмоций для детей - фото и картинки abrakadabra.fun">
            <a:extLst>
              <a:ext uri="{FF2B5EF4-FFF2-40B4-BE49-F238E27FC236}">
                <a16:creationId xmlns:a16="http://schemas.microsoft.com/office/drawing/2014/main" id="{F661BBD6-A355-65DF-E731-44853B63EF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61"/>
          <a:stretch/>
        </p:blipFill>
        <p:spPr bwMode="auto">
          <a:xfrm>
            <a:off x="5532527" y="10"/>
            <a:ext cx="3611473" cy="6857990"/>
          </a:xfrm>
          <a:custGeom>
            <a:avLst/>
            <a:gdLst/>
            <a:ahLst/>
            <a:cxnLst/>
            <a:rect l="l" t="t" r="r" b="b"/>
            <a:pathLst>
              <a:path w="4802188" h="6858000">
                <a:moveTo>
                  <a:pt x="0" y="0"/>
                </a:moveTo>
                <a:lnTo>
                  <a:pt x="4802188" y="0"/>
                </a:lnTo>
                <a:lnTo>
                  <a:pt x="4802188" y="6858000"/>
                </a:lnTo>
                <a:lnTo>
                  <a:pt x="0" y="6858000"/>
                </a:lnTo>
                <a:lnTo>
                  <a:pt x="4763" y="6791325"/>
                </a:lnTo>
                <a:lnTo>
                  <a:pt x="12700" y="6735762"/>
                </a:lnTo>
                <a:lnTo>
                  <a:pt x="22225" y="6683375"/>
                </a:lnTo>
                <a:lnTo>
                  <a:pt x="38100" y="6640512"/>
                </a:lnTo>
                <a:lnTo>
                  <a:pt x="53975" y="6597650"/>
                </a:lnTo>
                <a:lnTo>
                  <a:pt x="73025" y="6561137"/>
                </a:lnTo>
                <a:lnTo>
                  <a:pt x="92075" y="6523037"/>
                </a:lnTo>
                <a:lnTo>
                  <a:pt x="109538" y="6488112"/>
                </a:lnTo>
                <a:lnTo>
                  <a:pt x="127000" y="6448425"/>
                </a:lnTo>
                <a:lnTo>
                  <a:pt x="142875" y="6407150"/>
                </a:lnTo>
                <a:lnTo>
                  <a:pt x="157163" y="6361112"/>
                </a:lnTo>
                <a:lnTo>
                  <a:pt x="168275" y="6311900"/>
                </a:lnTo>
                <a:lnTo>
                  <a:pt x="176213" y="6251575"/>
                </a:lnTo>
                <a:lnTo>
                  <a:pt x="179388" y="6183312"/>
                </a:lnTo>
                <a:lnTo>
                  <a:pt x="176213" y="6113462"/>
                </a:lnTo>
                <a:lnTo>
                  <a:pt x="168275" y="6056312"/>
                </a:lnTo>
                <a:lnTo>
                  <a:pt x="157163" y="6003925"/>
                </a:lnTo>
                <a:lnTo>
                  <a:pt x="142875" y="5956300"/>
                </a:lnTo>
                <a:lnTo>
                  <a:pt x="127000" y="5915025"/>
                </a:lnTo>
                <a:lnTo>
                  <a:pt x="107950" y="5876925"/>
                </a:lnTo>
                <a:lnTo>
                  <a:pt x="88900" y="5840412"/>
                </a:lnTo>
                <a:lnTo>
                  <a:pt x="69850" y="5802312"/>
                </a:lnTo>
                <a:lnTo>
                  <a:pt x="52388" y="5762625"/>
                </a:lnTo>
                <a:lnTo>
                  <a:pt x="34925" y="5721350"/>
                </a:lnTo>
                <a:lnTo>
                  <a:pt x="20638" y="5675312"/>
                </a:lnTo>
                <a:lnTo>
                  <a:pt x="11113" y="5622925"/>
                </a:lnTo>
                <a:lnTo>
                  <a:pt x="1588" y="5562600"/>
                </a:lnTo>
                <a:lnTo>
                  <a:pt x="0" y="5494337"/>
                </a:lnTo>
                <a:lnTo>
                  <a:pt x="1588" y="5426075"/>
                </a:lnTo>
                <a:lnTo>
                  <a:pt x="11113" y="5365750"/>
                </a:lnTo>
                <a:lnTo>
                  <a:pt x="20638" y="5313362"/>
                </a:lnTo>
                <a:lnTo>
                  <a:pt x="34925" y="5268912"/>
                </a:lnTo>
                <a:lnTo>
                  <a:pt x="52388" y="5226050"/>
                </a:lnTo>
                <a:lnTo>
                  <a:pt x="69850" y="5186362"/>
                </a:lnTo>
                <a:lnTo>
                  <a:pt x="88900" y="5149850"/>
                </a:lnTo>
                <a:lnTo>
                  <a:pt x="107950" y="5114925"/>
                </a:lnTo>
                <a:lnTo>
                  <a:pt x="127000" y="5075237"/>
                </a:lnTo>
                <a:lnTo>
                  <a:pt x="142875" y="5033962"/>
                </a:lnTo>
                <a:lnTo>
                  <a:pt x="157163" y="4987925"/>
                </a:lnTo>
                <a:lnTo>
                  <a:pt x="168275" y="4935537"/>
                </a:lnTo>
                <a:lnTo>
                  <a:pt x="176213" y="4875212"/>
                </a:lnTo>
                <a:lnTo>
                  <a:pt x="179388" y="4806950"/>
                </a:lnTo>
                <a:lnTo>
                  <a:pt x="176213" y="4738687"/>
                </a:lnTo>
                <a:lnTo>
                  <a:pt x="168275" y="4678362"/>
                </a:lnTo>
                <a:lnTo>
                  <a:pt x="157163" y="4625975"/>
                </a:lnTo>
                <a:lnTo>
                  <a:pt x="142875" y="4579937"/>
                </a:lnTo>
                <a:lnTo>
                  <a:pt x="127000" y="4537075"/>
                </a:lnTo>
                <a:lnTo>
                  <a:pt x="107950" y="4498975"/>
                </a:lnTo>
                <a:lnTo>
                  <a:pt x="69850" y="4424362"/>
                </a:lnTo>
                <a:lnTo>
                  <a:pt x="52388" y="4386262"/>
                </a:lnTo>
                <a:lnTo>
                  <a:pt x="34925" y="4343400"/>
                </a:lnTo>
                <a:lnTo>
                  <a:pt x="20638" y="4297362"/>
                </a:lnTo>
                <a:lnTo>
                  <a:pt x="11113" y="4244975"/>
                </a:lnTo>
                <a:lnTo>
                  <a:pt x="1588" y="4186237"/>
                </a:lnTo>
                <a:lnTo>
                  <a:pt x="0" y="4116387"/>
                </a:lnTo>
                <a:lnTo>
                  <a:pt x="1588" y="4048125"/>
                </a:lnTo>
                <a:lnTo>
                  <a:pt x="11113" y="3987800"/>
                </a:lnTo>
                <a:lnTo>
                  <a:pt x="20638" y="3935412"/>
                </a:lnTo>
                <a:lnTo>
                  <a:pt x="34925" y="3890962"/>
                </a:lnTo>
                <a:lnTo>
                  <a:pt x="52388" y="3848100"/>
                </a:lnTo>
                <a:lnTo>
                  <a:pt x="69850" y="3811587"/>
                </a:lnTo>
                <a:lnTo>
                  <a:pt x="107950" y="3736975"/>
                </a:lnTo>
                <a:lnTo>
                  <a:pt x="127000" y="3697287"/>
                </a:lnTo>
                <a:lnTo>
                  <a:pt x="142875" y="3656012"/>
                </a:lnTo>
                <a:lnTo>
                  <a:pt x="157163" y="3609975"/>
                </a:lnTo>
                <a:lnTo>
                  <a:pt x="168275" y="3557587"/>
                </a:lnTo>
                <a:lnTo>
                  <a:pt x="176213" y="3497262"/>
                </a:lnTo>
                <a:lnTo>
                  <a:pt x="179388" y="3427412"/>
                </a:lnTo>
                <a:lnTo>
                  <a:pt x="176213" y="3360737"/>
                </a:lnTo>
                <a:lnTo>
                  <a:pt x="168275" y="3300412"/>
                </a:lnTo>
                <a:lnTo>
                  <a:pt x="157163" y="3248025"/>
                </a:lnTo>
                <a:lnTo>
                  <a:pt x="142875" y="3201987"/>
                </a:lnTo>
                <a:lnTo>
                  <a:pt x="127000" y="3160712"/>
                </a:lnTo>
                <a:lnTo>
                  <a:pt x="107950" y="3121025"/>
                </a:lnTo>
                <a:lnTo>
                  <a:pt x="88900" y="3084512"/>
                </a:lnTo>
                <a:lnTo>
                  <a:pt x="69850" y="3046412"/>
                </a:lnTo>
                <a:lnTo>
                  <a:pt x="52388" y="3009900"/>
                </a:lnTo>
                <a:lnTo>
                  <a:pt x="34925" y="2967037"/>
                </a:lnTo>
                <a:lnTo>
                  <a:pt x="20638" y="2922587"/>
                </a:lnTo>
                <a:lnTo>
                  <a:pt x="11113" y="2868612"/>
                </a:lnTo>
                <a:lnTo>
                  <a:pt x="1588" y="2809875"/>
                </a:lnTo>
                <a:lnTo>
                  <a:pt x="0" y="2741612"/>
                </a:lnTo>
                <a:lnTo>
                  <a:pt x="1588" y="2671762"/>
                </a:lnTo>
                <a:lnTo>
                  <a:pt x="11113" y="2613025"/>
                </a:lnTo>
                <a:lnTo>
                  <a:pt x="20638" y="2560637"/>
                </a:lnTo>
                <a:lnTo>
                  <a:pt x="34925" y="2513012"/>
                </a:lnTo>
                <a:lnTo>
                  <a:pt x="52388" y="2471737"/>
                </a:lnTo>
                <a:lnTo>
                  <a:pt x="69850" y="2433637"/>
                </a:lnTo>
                <a:lnTo>
                  <a:pt x="88900" y="2395537"/>
                </a:lnTo>
                <a:lnTo>
                  <a:pt x="107950" y="2359025"/>
                </a:lnTo>
                <a:lnTo>
                  <a:pt x="127000" y="2319337"/>
                </a:lnTo>
                <a:lnTo>
                  <a:pt x="142875" y="2278062"/>
                </a:lnTo>
                <a:lnTo>
                  <a:pt x="157163" y="2232025"/>
                </a:lnTo>
                <a:lnTo>
                  <a:pt x="168275" y="2179637"/>
                </a:lnTo>
                <a:lnTo>
                  <a:pt x="176213" y="2119312"/>
                </a:lnTo>
                <a:lnTo>
                  <a:pt x="179388" y="2051050"/>
                </a:lnTo>
                <a:lnTo>
                  <a:pt x="176213" y="1982787"/>
                </a:lnTo>
                <a:lnTo>
                  <a:pt x="168275" y="1922462"/>
                </a:lnTo>
                <a:lnTo>
                  <a:pt x="157163" y="1870075"/>
                </a:lnTo>
                <a:lnTo>
                  <a:pt x="142875" y="1824037"/>
                </a:lnTo>
                <a:lnTo>
                  <a:pt x="127000" y="1782762"/>
                </a:lnTo>
                <a:lnTo>
                  <a:pt x="107950" y="1743075"/>
                </a:lnTo>
                <a:lnTo>
                  <a:pt x="88900" y="1708150"/>
                </a:lnTo>
                <a:lnTo>
                  <a:pt x="69850" y="1671637"/>
                </a:lnTo>
                <a:lnTo>
                  <a:pt x="52388" y="1631950"/>
                </a:lnTo>
                <a:lnTo>
                  <a:pt x="34925" y="1589087"/>
                </a:lnTo>
                <a:lnTo>
                  <a:pt x="20638" y="1544637"/>
                </a:lnTo>
                <a:lnTo>
                  <a:pt x="11113" y="1492250"/>
                </a:lnTo>
                <a:lnTo>
                  <a:pt x="1588" y="1431925"/>
                </a:lnTo>
                <a:lnTo>
                  <a:pt x="0" y="1363662"/>
                </a:lnTo>
                <a:lnTo>
                  <a:pt x="1588" y="1295400"/>
                </a:lnTo>
                <a:lnTo>
                  <a:pt x="11113" y="1235075"/>
                </a:lnTo>
                <a:lnTo>
                  <a:pt x="20638" y="1182687"/>
                </a:lnTo>
                <a:lnTo>
                  <a:pt x="34925" y="1136650"/>
                </a:lnTo>
                <a:lnTo>
                  <a:pt x="52388" y="1095375"/>
                </a:lnTo>
                <a:lnTo>
                  <a:pt x="69850" y="1055687"/>
                </a:lnTo>
                <a:lnTo>
                  <a:pt x="88900" y="1017587"/>
                </a:lnTo>
                <a:lnTo>
                  <a:pt x="107950" y="981075"/>
                </a:lnTo>
                <a:lnTo>
                  <a:pt x="127000" y="942975"/>
                </a:lnTo>
                <a:lnTo>
                  <a:pt x="142875" y="901700"/>
                </a:lnTo>
                <a:lnTo>
                  <a:pt x="157163" y="854075"/>
                </a:lnTo>
                <a:lnTo>
                  <a:pt x="168275" y="801687"/>
                </a:lnTo>
                <a:lnTo>
                  <a:pt x="176213" y="744537"/>
                </a:lnTo>
                <a:lnTo>
                  <a:pt x="179388" y="673100"/>
                </a:lnTo>
                <a:lnTo>
                  <a:pt x="176213" y="606425"/>
                </a:lnTo>
                <a:lnTo>
                  <a:pt x="168275" y="546100"/>
                </a:lnTo>
                <a:lnTo>
                  <a:pt x="157163" y="496887"/>
                </a:lnTo>
                <a:lnTo>
                  <a:pt x="142875" y="450850"/>
                </a:lnTo>
                <a:lnTo>
                  <a:pt x="127000" y="409575"/>
                </a:lnTo>
                <a:lnTo>
                  <a:pt x="109538" y="369887"/>
                </a:lnTo>
                <a:lnTo>
                  <a:pt x="92075" y="334962"/>
                </a:lnTo>
                <a:lnTo>
                  <a:pt x="73025" y="296862"/>
                </a:lnTo>
                <a:lnTo>
                  <a:pt x="53975" y="260350"/>
                </a:lnTo>
                <a:lnTo>
                  <a:pt x="38100" y="217487"/>
                </a:lnTo>
                <a:lnTo>
                  <a:pt x="22225" y="174625"/>
                </a:lnTo>
                <a:lnTo>
                  <a:pt x="12700" y="122237"/>
                </a:lnTo>
                <a:lnTo>
                  <a:pt x="4763" y="66675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083" name="Объект 2">
            <a:extLst>
              <a:ext uri="{FF2B5EF4-FFF2-40B4-BE49-F238E27FC236}">
                <a16:creationId xmlns:a16="http://schemas.microsoft.com/office/drawing/2014/main" id="{35EEB768-7977-B99D-F3E7-76B639D9E787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24787715"/>
              </p:ext>
            </p:extLst>
          </p:nvPr>
        </p:nvGraphicFramePr>
        <p:xfrm>
          <a:off x="338662" y="548680"/>
          <a:ext cx="5097434" cy="583264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47464"/>
            <a:ext cx="8229600" cy="504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3272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6">
            <a:extLst>
              <a:ext uri="{FF2B5EF4-FFF2-40B4-BE49-F238E27FC236}">
                <a16:creationId xmlns:a16="http://schemas.microsoft.com/office/drawing/2014/main" id="{89DBA3C2-C92B-4CEB-868F-52A62295B3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9143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C42EE62-1ECF-CB91-30A8-C267F9E52A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1497" y="1785257"/>
            <a:ext cx="8001003" cy="3440539"/>
          </a:xfrm>
        </p:spPr>
        <p:txBody>
          <a:bodyPr>
            <a:normAutofit/>
          </a:bodyPr>
          <a:lstStyle/>
          <a:p>
            <a:pPr algn="just"/>
            <a:r>
              <a:rPr lang="ru-RU" sz="2100" b="1" dirty="0">
                <a:solidFill>
                  <a:schemeClr val="tx1"/>
                </a:solidFill>
              </a:rPr>
              <a:t>Главная цель развития эмоциональной сферой дошкольников </a:t>
            </a:r>
            <a:r>
              <a:rPr lang="ru-RU" sz="2100" dirty="0">
                <a:solidFill>
                  <a:schemeClr val="tx1"/>
                </a:solidFill>
              </a:rPr>
              <a:t>– научить детей понимать эмоциональные состояния свои и окружающих их людей; дать представления о способах выражения собственных эмоций  невербальными средствами (мимика, жесты, поза), а также совершенствовать способность управлять своими чувствами и эмоциями.</a:t>
            </a:r>
            <a:endParaRPr lang="en-US" sz="21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2100" dirty="0">
              <a:solidFill>
                <a:schemeClr val="tx1"/>
              </a:solidFill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0A5C11C9-65D2-491A-A266-6ADBD2CB441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006736"/>
            <a:ext cx="9143999" cy="851265"/>
          </a:xfrm>
          <a:custGeom>
            <a:avLst/>
            <a:gdLst>
              <a:gd name="connsiteX0" fmla="*/ 619389 w 12191998"/>
              <a:gd name="connsiteY0" fmla="*/ 0 h 851265"/>
              <a:gd name="connsiteX1" fmla="*/ 687652 w 12191998"/>
              <a:gd name="connsiteY1" fmla="*/ 3175 h 851265"/>
              <a:gd name="connsiteX2" fmla="*/ 747977 w 12191998"/>
              <a:gd name="connsiteY2" fmla="*/ 9525 h 851265"/>
              <a:gd name="connsiteX3" fmla="*/ 800364 w 12191998"/>
              <a:gd name="connsiteY3" fmla="*/ 20637 h 851265"/>
              <a:gd name="connsiteX4" fmla="*/ 846402 w 12191998"/>
              <a:gd name="connsiteY4" fmla="*/ 36512 h 851265"/>
              <a:gd name="connsiteX5" fmla="*/ 887677 w 12191998"/>
              <a:gd name="connsiteY5" fmla="*/ 52387 h 851265"/>
              <a:gd name="connsiteX6" fmla="*/ 924189 w 12191998"/>
              <a:gd name="connsiteY6" fmla="*/ 68262 h 851265"/>
              <a:gd name="connsiteX7" fmla="*/ 962289 w 12191998"/>
              <a:gd name="connsiteY7" fmla="*/ 87312 h 851265"/>
              <a:gd name="connsiteX8" fmla="*/ 1000389 w 12191998"/>
              <a:gd name="connsiteY8" fmla="*/ 106362 h 851265"/>
              <a:gd name="connsiteX9" fmla="*/ 1036902 w 12191998"/>
              <a:gd name="connsiteY9" fmla="*/ 125412 h 851265"/>
              <a:gd name="connsiteX10" fmla="*/ 1078177 w 12191998"/>
              <a:gd name="connsiteY10" fmla="*/ 141287 h 851265"/>
              <a:gd name="connsiteX11" fmla="*/ 1124214 w 12191998"/>
              <a:gd name="connsiteY11" fmla="*/ 155575 h 851265"/>
              <a:gd name="connsiteX12" fmla="*/ 1176602 w 12191998"/>
              <a:gd name="connsiteY12" fmla="*/ 166687 h 851265"/>
              <a:gd name="connsiteX13" fmla="*/ 1236927 w 12191998"/>
              <a:gd name="connsiteY13" fmla="*/ 174625 h 851265"/>
              <a:gd name="connsiteX14" fmla="*/ 1305189 w 12191998"/>
              <a:gd name="connsiteY14" fmla="*/ 176212 h 851265"/>
              <a:gd name="connsiteX15" fmla="*/ 1373452 w 12191998"/>
              <a:gd name="connsiteY15" fmla="*/ 174625 h 851265"/>
              <a:gd name="connsiteX16" fmla="*/ 1433777 w 12191998"/>
              <a:gd name="connsiteY16" fmla="*/ 166687 h 851265"/>
              <a:gd name="connsiteX17" fmla="*/ 1486164 w 12191998"/>
              <a:gd name="connsiteY17" fmla="*/ 155575 h 851265"/>
              <a:gd name="connsiteX18" fmla="*/ 1532202 w 12191998"/>
              <a:gd name="connsiteY18" fmla="*/ 141287 h 851265"/>
              <a:gd name="connsiteX19" fmla="*/ 1573477 w 12191998"/>
              <a:gd name="connsiteY19" fmla="*/ 125412 h 851265"/>
              <a:gd name="connsiteX20" fmla="*/ 1609989 w 12191998"/>
              <a:gd name="connsiteY20" fmla="*/ 106362 h 851265"/>
              <a:gd name="connsiteX21" fmla="*/ 1648089 w 12191998"/>
              <a:gd name="connsiteY21" fmla="*/ 87312 h 851265"/>
              <a:gd name="connsiteX22" fmla="*/ 1686189 w 12191998"/>
              <a:gd name="connsiteY22" fmla="*/ 68262 h 851265"/>
              <a:gd name="connsiteX23" fmla="*/ 1722702 w 12191998"/>
              <a:gd name="connsiteY23" fmla="*/ 52387 h 851265"/>
              <a:gd name="connsiteX24" fmla="*/ 1763977 w 12191998"/>
              <a:gd name="connsiteY24" fmla="*/ 36512 h 851265"/>
              <a:gd name="connsiteX25" fmla="*/ 1810014 w 12191998"/>
              <a:gd name="connsiteY25" fmla="*/ 20637 h 851265"/>
              <a:gd name="connsiteX26" fmla="*/ 1862402 w 12191998"/>
              <a:gd name="connsiteY26" fmla="*/ 9525 h 851265"/>
              <a:gd name="connsiteX27" fmla="*/ 1922727 w 12191998"/>
              <a:gd name="connsiteY27" fmla="*/ 3175 h 851265"/>
              <a:gd name="connsiteX28" fmla="*/ 1990989 w 12191998"/>
              <a:gd name="connsiteY28" fmla="*/ 0 h 851265"/>
              <a:gd name="connsiteX29" fmla="*/ 2059252 w 12191998"/>
              <a:gd name="connsiteY29" fmla="*/ 3175 h 851265"/>
              <a:gd name="connsiteX30" fmla="*/ 2119577 w 12191998"/>
              <a:gd name="connsiteY30" fmla="*/ 9525 h 851265"/>
              <a:gd name="connsiteX31" fmla="*/ 2171964 w 12191998"/>
              <a:gd name="connsiteY31" fmla="*/ 20637 h 851265"/>
              <a:gd name="connsiteX32" fmla="*/ 2218002 w 12191998"/>
              <a:gd name="connsiteY32" fmla="*/ 36512 h 851265"/>
              <a:gd name="connsiteX33" fmla="*/ 2259277 w 12191998"/>
              <a:gd name="connsiteY33" fmla="*/ 52387 h 851265"/>
              <a:gd name="connsiteX34" fmla="*/ 2295789 w 12191998"/>
              <a:gd name="connsiteY34" fmla="*/ 68262 h 851265"/>
              <a:gd name="connsiteX35" fmla="*/ 2333889 w 12191998"/>
              <a:gd name="connsiteY35" fmla="*/ 87312 h 851265"/>
              <a:gd name="connsiteX36" fmla="*/ 2371989 w 12191998"/>
              <a:gd name="connsiteY36" fmla="*/ 106362 h 851265"/>
              <a:gd name="connsiteX37" fmla="*/ 2408502 w 12191998"/>
              <a:gd name="connsiteY37" fmla="*/ 125412 h 851265"/>
              <a:gd name="connsiteX38" fmla="*/ 2449777 w 12191998"/>
              <a:gd name="connsiteY38" fmla="*/ 141287 h 851265"/>
              <a:gd name="connsiteX39" fmla="*/ 2495814 w 12191998"/>
              <a:gd name="connsiteY39" fmla="*/ 155575 h 851265"/>
              <a:gd name="connsiteX40" fmla="*/ 2548202 w 12191998"/>
              <a:gd name="connsiteY40" fmla="*/ 166687 h 851265"/>
              <a:gd name="connsiteX41" fmla="*/ 2608527 w 12191998"/>
              <a:gd name="connsiteY41" fmla="*/ 174625 h 851265"/>
              <a:gd name="connsiteX42" fmla="*/ 2676789 w 12191998"/>
              <a:gd name="connsiteY42" fmla="*/ 176212 h 851265"/>
              <a:gd name="connsiteX43" fmla="*/ 2745052 w 12191998"/>
              <a:gd name="connsiteY43" fmla="*/ 174625 h 851265"/>
              <a:gd name="connsiteX44" fmla="*/ 2805377 w 12191998"/>
              <a:gd name="connsiteY44" fmla="*/ 166687 h 851265"/>
              <a:gd name="connsiteX45" fmla="*/ 2857764 w 12191998"/>
              <a:gd name="connsiteY45" fmla="*/ 155575 h 851265"/>
              <a:gd name="connsiteX46" fmla="*/ 2903802 w 12191998"/>
              <a:gd name="connsiteY46" fmla="*/ 141287 h 851265"/>
              <a:gd name="connsiteX47" fmla="*/ 2945077 w 12191998"/>
              <a:gd name="connsiteY47" fmla="*/ 125412 h 851265"/>
              <a:gd name="connsiteX48" fmla="*/ 2981589 w 12191998"/>
              <a:gd name="connsiteY48" fmla="*/ 106362 h 851265"/>
              <a:gd name="connsiteX49" fmla="*/ 3019689 w 12191998"/>
              <a:gd name="connsiteY49" fmla="*/ 87312 h 851265"/>
              <a:gd name="connsiteX50" fmla="*/ 3057789 w 12191998"/>
              <a:gd name="connsiteY50" fmla="*/ 68262 h 851265"/>
              <a:gd name="connsiteX51" fmla="*/ 3094302 w 12191998"/>
              <a:gd name="connsiteY51" fmla="*/ 52387 h 851265"/>
              <a:gd name="connsiteX52" fmla="*/ 3135577 w 12191998"/>
              <a:gd name="connsiteY52" fmla="*/ 36512 h 851265"/>
              <a:gd name="connsiteX53" fmla="*/ 3181614 w 12191998"/>
              <a:gd name="connsiteY53" fmla="*/ 20637 h 851265"/>
              <a:gd name="connsiteX54" fmla="*/ 3234002 w 12191998"/>
              <a:gd name="connsiteY54" fmla="*/ 9525 h 851265"/>
              <a:gd name="connsiteX55" fmla="*/ 3294327 w 12191998"/>
              <a:gd name="connsiteY55" fmla="*/ 3175 h 851265"/>
              <a:gd name="connsiteX56" fmla="*/ 3361002 w 12191998"/>
              <a:gd name="connsiteY56" fmla="*/ 0 h 851265"/>
              <a:gd name="connsiteX57" fmla="*/ 3430852 w 12191998"/>
              <a:gd name="connsiteY57" fmla="*/ 3175 h 851265"/>
              <a:gd name="connsiteX58" fmla="*/ 3491177 w 12191998"/>
              <a:gd name="connsiteY58" fmla="*/ 9525 h 851265"/>
              <a:gd name="connsiteX59" fmla="*/ 3543564 w 12191998"/>
              <a:gd name="connsiteY59" fmla="*/ 20637 h 851265"/>
              <a:gd name="connsiteX60" fmla="*/ 3589602 w 12191998"/>
              <a:gd name="connsiteY60" fmla="*/ 36512 h 851265"/>
              <a:gd name="connsiteX61" fmla="*/ 3630877 w 12191998"/>
              <a:gd name="connsiteY61" fmla="*/ 52387 h 851265"/>
              <a:gd name="connsiteX62" fmla="*/ 3667389 w 12191998"/>
              <a:gd name="connsiteY62" fmla="*/ 68262 h 851265"/>
              <a:gd name="connsiteX63" fmla="*/ 3705489 w 12191998"/>
              <a:gd name="connsiteY63" fmla="*/ 87312 h 851265"/>
              <a:gd name="connsiteX64" fmla="*/ 3743589 w 12191998"/>
              <a:gd name="connsiteY64" fmla="*/ 106362 h 851265"/>
              <a:gd name="connsiteX65" fmla="*/ 3780102 w 12191998"/>
              <a:gd name="connsiteY65" fmla="*/ 125412 h 851265"/>
              <a:gd name="connsiteX66" fmla="*/ 3821377 w 12191998"/>
              <a:gd name="connsiteY66" fmla="*/ 141287 h 851265"/>
              <a:gd name="connsiteX67" fmla="*/ 3867414 w 12191998"/>
              <a:gd name="connsiteY67" fmla="*/ 155575 h 851265"/>
              <a:gd name="connsiteX68" fmla="*/ 3919802 w 12191998"/>
              <a:gd name="connsiteY68" fmla="*/ 166687 h 851265"/>
              <a:gd name="connsiteX69" fmla="*/ 3980127 w 12191998"/>
              <a:gd name="connsiteY69" fmla="*/ 174625 h 851265"/>
              <a:gd name="connsiteX70" fmla="*/ 4048389 w 12191998"/>
              <a:gd name="connsiteY70" fmla="*/ 176212 h 851265"/>
              <a:gd name="connsiteX71" fmla="*/ 4116652 w 12191998"/>
              <a:gd name="connsiteY71" fmla="*/ 174625 h 851265"/>
              <a:gd name="connsiteX72" fmla="*/ 4176977 w 12191998"/>
              <a:gd name="connsiteY72" fmla="*/ 166687 h 851265"/>
              <a:gd name="connsiteX73" fmla="*/ 4229364 w 12191998"/>
              <a:gd name="connsiteY73" fmla="*/ 155575 h 851265"/>
              <a:gd name="connsiteX74" fmla="*/ 4275402 w 12191998"/>
              <a:gd name="connsiteY74" fmla="*/ 141287 h 851265"/>
              <a:gd name="connsiteX75" fmla="*/ 4316677 w 12191998"/>
              <a:gd name="connsiteY75" fmla="*/ 125412 h 851265"/>
              <a:gd name="connsiteX76" fmla="*/ 4353189 w 12191998"/>
              <a:gd name="connsiteY76" fmla="*/ 106362 h 851265"/>
              <a:gd name="connsiteX77" fmla="*/ 4429389 w 12191998"/>
              <a:gd name="connsiteY77" fmla="*/ 68262 h 851265"/>
              <a:gd name="connsiteX78" fmla="*/ 4465902 w 12191998"/>
              <a:gd name="connsiteY78" fmla="*/ 52387 h 851265"/>
              <a:gd name="connsiteX79" fmla="*/ 4507177 w 12191998"/>
              <a:gd name="connsiteY79" fmla="*/ 36512 h 851265"/>
              <a:gd name="connsiteX80" fmla="*/ 4553216 w 12191998"/>
              <a:gd name="connsiteY80" fmla="*/ 20637 h 851265"/>
              <a:gd name="connsiteX81" fmla="*/ 4605602 w 12191998"/>
              <a:gd name="connsiteY81" fmla="*/ 9525 h 851265"/>
              <a:gd name="connsiteX82" fmla="*/ 4665928 w 12191998"/>
              <a:gd name="connsiteY82" fmla="*/ 3175 h 851265"/>
              <a:gd name="connsiteX83" fmla="*/ 4734189 w 12191998"/>
              <a:gd name="connsiteY83" fmla="*/ 0 h 851265"/>
              <a:gd name="connsiteX84" fmla="*/ 4802453 w 12191998"/>
              <a:gd name="connsiteY84" fmla="*/ 3175 h 851265"/>
              <a:gd name="connsiteX85" fmla="*/ 4862777 w 12191998"/>
              <a:gd name="connsiteY85" fmla="*/ 9525 h 851265"/>
              <a:gd name="connsiteX86" fmla="*/ 4915165 w 12191998"/>
              <a:gd name="connsiteY86" fmla="*/ 20637 h 851265"/>
              <a:gd name="connsiteX87" fmla="*/ 4961202 w 12191998"/>
              <a:gd name="connsiteY87" fmla="*/ 36512 h 851265"/>
              <a:gd name="connsiteX88" fmla="*/ 5002478 w 12191998"/>
              <a:gd name="connsiteY88" fmla="*/ 52387 h 851265"/>
              <a:gd name="connsiteX89" fmla="*/ 5038989 w 12191998"/>
              <a:gd name="connsiteY89" fmla="*/ 68262 h 851265"/>
              <a:gd name="connsiteX90" fmla="*/ 5077091 w 12191998"/>
              <a:gd name="connsiteY90" fmla="*/ 87312 h 851265"/>
              <a:gd name="connsiteX91" fmla="*/ 5115189 w 12191998"/>
              <a:gd name="connsiteY91" fmla="*/ 106362 h 851265"/>
              <a:gd name="connsiteX92" fmla="*/ 5151702 w 12191998"/>
              <a:gd name="connsiteY92" fmla="*/ 125412 h 851265"/>
              <a:gd name="connsiteX93" fmla="*/ 5192978 w 12191998"/>
              <a:gd name="connsiteY93" fmla="*/ 141287 h 851265"/>
              <a:gd name="connsiteX94" fmla="*/ 5239014 w 12191998"/>
              <a:gd name="connsiteY94" fmla="*/ 155575 h 851265"/>
              <a:gd name="connsiteX95" fmla="*/ 5291401 w 12191998"/>
              <a:gd name="connsiteY95" fmla="*/ 166687 h 851265"/>
              <a:gd name="connsiteX96" fmla="*/ 5351727 w 12191998"/>
              <a:gd name="connsiteY96" fmla="*/ 174625 h 851265"/>
              <a:gd name="connsiteX97" fmla="*/ 5410199 w 12191998"/>
              <a:gd name="connsiteY97" fmla="*/ 175985 h 851265"/>
              <a:gd name="connsiteX98" fmla="*/ 5468671 w 12191998"/>
              <a:gd name="connsiteY98" fmla="*/ 174625 h 851265"/>
              <a:gd name="connsiteX99" fmla="*/ 5528996 w 12191998"/>
              <a:gd name="connsiteY99" fmla="*/ 166687 h 851265"/>
              <a:gd name="connsiteX100" fmla="*/ 5581383 w 12191998"/>
              <a:gd name="connsiteY100" fmla="*/ 155575 h 851265"/>
              <a:gd name="connsiteX101" fmla="*/ 5627421 w 12191998"/>
              <a:gd name="connsiteY101" fmla="*/ 141287 h 851265"/>
              <a:gd name="connsiteX102" fmla="*/ 5668696 w 12191998"/>
              <a:gd name="connsiteY102" fmla="*/ 125412 h 851265"/>
              <a:gd name="connsiteX103" fmla="*/ 5705210 w 12191998"/>
              <a:gd name="connsiteY103" fmla="*/ 106362 h 851265"/>
              <a:gd name="connsiteX104" fmla="*/ 5743308 w 12191998"/>
              <a:gd name="connsiteY104" fmla="*/ 87312 h 851265"/>
              <a:gd name="connsiteX105" fmla="*/ 5781408 w 12191998"/>
              <a:gd name="connsiteY105" fmla="*/ 68262 h 851265"/>
              <a:gd name="connsiteX106" fmla="*/ 5817921 w 12191998"/>
              <a:gd name="connsiteY106" fmla="*/ 52387 h 851265"/>
              <a:gd name="connsiteX107" fmla="*/ 5859196 w 12191998"/>
              <a:gd name="connsiteY107" fmla="*/ 36512 h 851265"/>
              <a:gd name="connsiteX108" fmla="*/ 5905234 w 12191998"/>
              <a:gd name="connsiteY108" fmla="*/ 20637 h 851265"/>
              <a:gd name="connsiteX109" fmla="*/ 5957621 w 12191998"/>
              <a:gd name="connsiteY109" fmla="*/ 9525 h 851265"/>
              <a:gd name="connsiteX110" fmla="*/ 6017948 w 12191998"/>
              <a:gd name="connsiteY110" fmla="*/ 3175 h 851265"/>
              <a:gd name="connsiteX111" fmla="*/ 6086210 w 12191998"/>
              <a:gd name="connsiteY111" fmla="*/ 0 h 851265"/>
              <a:gd name="connsiteX112" fmla="*/ 6095999 w 12191998"/>
              <a:gd name="connsiteY112" fmla="*/ 455 h 851265"/>
              <a:gd name="connsiteX113" fmla="*/ 6105789 w 12191998"/>
              <a:gd name="connsiteY113" fmla="*/ 0 h 851265"/>
              <a:gd name="connsiteX114" fmla="*/ 6174052 w 12191998"/>
              <a:gd name="connsiteY114" fmla="*/ 3175 h 851265"/>
              <a:gd name="connsiteX115" fmla="*/ 6234377 w 12191998"/>
              <a:gd name="connsiteY115" fmla="*/ 9525 h 851265"/>
              <a:gd name="connsiteX116" fmla="*/ 6286764 w 12191998"/>
              <a:gd name="connsiteY116" fmla="*/ 20637 h 851265"/>
              <a:gd name="connsiteX117" fmla="*/ 6332802 w 12191998"/>
              <a:gd name="connsiteY117" fmla="*/ 36512 h 851265"/>
              <a:gd name="connsiteX118" fmla="*/ 6374077 w 12191998"/>
              <a:gd name="connsiteY118" fmla="*/ 52387 h 851265"/>
              <a:gd name="connsiteX119" fmla="*/ 6410589 w 12191998"/>
              <a:gd name="connsiteY119" fmla="*/ 68262 h 851265"/>
              <a:gd name="connsiteX120" fmla="*/ 6448689 w 12191998"/>
              <a:gd name="connsiteY120" fmla="*/ 87312 h 851265"/>
              <a:gd name="connsiteX121" fmla="*/ 6486789 w 12191998"/>
              <a:gd name="connsiteY121" fmla="*/ 106362 h 851265"/>
              <a:gd name="connsiteX122" fmla="*/ 6523302 w 12191998"/>
              <a:gd name="connsiteY122" fmla="*/ 125412 h 851265"/>
              <a:gd name="connsiteX123" fmla="*/ 6564577 w 12191998"/>
              <a:gd name="connsiteY123" fmla="*/ 141287 h 851265"/>
              <a:gd name="connsiteX124" fmla="*/ 6610614 w 12191998"/>
              <a:gd name="connsiteY124" fmla="*/ 155575 h 851265"/>
              <a:gd name="connsiteX125" fmla="*/ 6663002 w 12191998"/>
              <a:gd name="connsiteY125" fmla="*/ 166687 h 851265"/>
              <a:gd name="connsiteX126" fmla="*/ 6723327 w 12191998"/>
              <a:gd name="connsiteY126" fmla="*/ 174625 h 851265"/>
              <a:gd name="connsiteX127" fmla="*/ 6781799 w 12191998"/>
              <a:gd name="connsiteY127" fmla="*/ 175985 h 851265"/>
              <a:gd name="connsiteX128" fmla="*/ 6840271 w 12191998"/>
              <a:gd name="connsiteY128" fmla="*/ 174625 h 851265"/>
              <a:gd name="connsiteX129" fmla="*/ 6900596 w 12191998"/>
              <a:gd name="connsiteY129" fmla="*/ 166687 h 851265"/>
              <a:gd name="connsiteX130" fmla="*/ 6952983 w 12191998"/>
              <a:gd name="connsiteY130" fmla="*/ 155575 h 851265"/>
              <a:gd name="connsiteX131" fmla="*/ 6999021 w 12191998"/>
              <a:gd name="connsiteY131" fmla="*/ 141287 h 851265"/>
              <a:gd name="connsiteX132" fmla="*/ 7040296 w 12191998"/>
              <a:gd name="connsiteY132" fmla="*/ 125412 h 851265"/>
              <a:gd name="connsiteX133" fmla="*/ 7076808 w 12191998"/>
              <a:gd name="connsiteY133" fmla="*/ 106362 h 851265"/>
              <a:gd name="connsiteX134" fmla="*/ 7114908 w 12191998"/>
              <a:gd name="connsiteY134" fmla="*/ 87312 h 851265"/>
              <a:gd name="connsiteX135" fmla="*/ 7153008 w 12191998"/>
              <a:gd name="connsiteY135" fmla="*/ 68262 h 851265"/>
              <a:gd name="connsiteX136" fmla="*/ 7189521 w 12191998"/>
              <a:gd name="connsiteY136" fmla="*/ 52387 h 851265"/>
              <a:gd name="connsiteX137" fmla="*/ 7230796 w 12191998"/>
              <a:gd name="connsiteY137" fmla="*/ 36512 h 851265"/>
              <a:gd name="connsiteX138" fmla="*/ 7276833 w 12191998"/>
              <a:gd name="connsiteY138" fmla="*/ 20637 h 851265"/>
              <a:gd name="connsiteX139" fmla="*/ 7329221 w 12191998"/>
              <a:gd name="connsiteY139" fmla="*/ 9525 h 851265"/>
              <a:gd name="connsiteX140" fmla="*/ 7389546 w 12191998"/>
              <a:gd name="connsiteY140" fmla="*/ 3175 h 851265"/>
              <a:gd name="connsiteX141" fmla="*/ 7457808 w 12191998"/>
              <a:gd name="connsiteY141" fmla="*/ 0 h 851265"/>
              <a:gd name="connsiteX142" fmla="*/ 7526071 w 12191998"/>
              <a:gd name="connsiteY142" fmla="*/ 3175 h 851265"/>
              <a:gd name="connsiteX143" fmla="*/ 7586396 w 12191998"/>
              <a:gd name="connsiteY143" fmla="*/ 9525 h 851265"/>
              <a:gd name="connsiteX144" fmla="*/ 7638783 w 12191998"/>
              <a:gd name="connsiteY144" fmla="*/ 20637 h 851265"/>
              <a:gd name="connsiteX145" fmla="*/ 7684821 w 12191998"/>
              <a:gd name="connsiteY145" fmla="*/ 36512 h 851265"/>
              <a:gd name="connsiteX146" fmla="*/ 7726096 w 12191998"/>
              <a:gd name="connsiteY146" fmla="*/ 52387 h 851265"/>
              <a:gd name="connsiteX147" fmla="*/ 7762608 w 12191998"/>
              <a:gd name="connsiteY147" fmla="*/ 68262 h 851265"/>
              <a:gd name="connsiteX148" fmla="*/ 7800708 w 12191998"/>
              <a:gd name="connsiteY148" fmla="*/ 87312 h 851265"/>
              <a:gd name="connsiteX149" fmla="*/ 7838808 w 12191998"/>
              <a:gd name="connsiteY149" fmla="*/ 106362 h 851265"/>
              <a:gd name="connsiteX150" fmla="*/ 7875321 w 12191998"/>
              <a:gd name="connsiteY150" fmla="*/ 125412 h 851265"/>
              <a:gd name="connsiteX151" fmla="*/ 7916596 w 12191998"/>
              <a:gd name="connsiteY151" fmla="*/ 141287 h 851265"/>
              <a:gd name="connsiteX152" fmla="*/ 7962633 w 12191998"/>
              <a:gd name="connsiteY152" fmla="*/ 155575 h 851265"/>
              <a:gd name="connsiteX153" fmla="*/ 8015021 w 12191998"/>
              <a:gd name="connsiteY153" fmla="*/ 166687 h 851265"/>
              <a:gd name="connsiteX154" fmla="*/ 8075346 w 12191998"/>
              <a:gd name="connsiteY154" fmla="*/ 174625 h 851265"/>
              <a:gd name="connsiteX155" fmla="*/ 8143608 w 12191998"/>
              <a:gd name="connsiteY155" fmla="*/ 176212 h 851265"/>
              <a:gd name="connsiteX156" fmla="*/ 8211871 w 12191998"/>
              <a:gd name="connsiteY156" fmla="*/ 174625 h 851265"/>
              <a:gd name="connsiteX157" fmla="*/ 8272196 w 12191998"/>
              <a:gd name="connsiteY157" fmla="*/ 166687 h 851265"/>
              <a:gd name="connsiteX158" fmla="*/ 8324583 w 12191998"/>
              <a:gd name="connsiteY158" fmla="*/ 155575 h 851265"/>
              <a:gd name="connsiteX159" fmla="*/ 8370621 w 12191998"/>
              <a:gd name="connsiteY159" fmla="*/ 141287 h 851265"/>
              <a:gd name="connsiteX160" fmla="*/ 8411896 w 12191998"/>
              <a:gd name="connsiteY160" fmla="*/ 125412 h 851265"/>
              <a:gd name="connsiteX161" fmla="*/ 8448408 w 12191998"/>
              <a:gd name="connsiteY161" fmla="*/ 106362 h 851265"/>
              <a:gd name="connsiteX162" fmla="*/ 8486508 w 12191998"/>
              <a:gd name="connsiteY162" fmla="*/ 87312 h 851265"/>
              <a:gd name="connsiteX163" fmla="*/ 8524608 w 12191998"/>
              <a:gd name="connsiteY163" fmla="*/ 68262 h 851265"/>
              <a:gd name="connsiteX164" fmla="*/ 8561120 w 12191998"/>
              <a:gd name="connsiteY164" fmla="*/ 52387 h 851265"/>
              <a:gd name="connsiteX165" fmla="*/ 8602396 w 12191998"/>
              <a:gd name="connsiteY165" fmla="*/ 36512 h 851265"/>
              <a:gd name="connsiteX166" fmla="*/ 8648432 w 12191998"/>
              <a:gd name="connsiteY166" fmla="*/ 20637 h 851265"/>
              <a:gd name="connsiteX167" fmla="*/ 8700820 w 12191998"/>
              <a:gd name="connsiteY167" fmla="*/ 9525 h 851265"/>
              <a:gd name="connsiteX168" fmla="*/ 8761146 w 12191998"/>
              <a:gd name="connsiteY168" fmla="*/ 3175 h 851265"/>
              <a:gd name="connsiteX169" fmla="*/ 8827820 w 12191998"/>
              <a:gd name="connsiteY169" fmla="*/ 0 h 851265"/>
              <a:gd name="connsiteX170" fmla="*/ 8897670 w 12191998"/>
              <a:gd name="connsiteY170" fmla="*/ 3175 h 851265"/>
              <a:gd name="connsiteX171" fmla="*/ 8957996 w 12191998"/>
              <a:gd name="connsiteY171" fmla="*/ 9525 h 851265"/>
              <a:gd name="connsiteX172" fmla="*/ 9010382 w 12191998"/>
              <a:gd name="connsiteY172" fmla="*/ 20637 h 851265"/>
              <a:gd name="connsiteX173" fmla="*/ 9056420 w 12191998"/>
              <a:gd name="connsiteY173" fmla="*/ 36512 h 851265"/>
              <a:gd name="connsiteX174" fmla="*/ 9097696 w 12191998"/>
              <a:gd name="connsiteY174" fmla="*/ 52387 h 851265"/>
              <a:gd name="connsiteX175" fmla="*/ 9134208 w 12191998"/>
              <a:gd name="connsiteY175" fmla="*/ 68262 h 851265"/>
              <a:gd name="connsiteX176" fmla="*/ 9172308 w 12191998"/>
              <a:gd name="connsiteY176" fmla="*/ 87312 h 851265"/>
              <a:gd name="connsiteX177" fmla="*/ 9210408 w 12191998"/>
              <a:gd name="connsiteY177" fmla="*/ 106362 h 851265"/>
              <a:gd name="connsiteX178" fmla="*/ 9246920 w 12191998"/>
              <a:gd name="connsiteY178" fmla="*/ 125412 h 851265"/>
              <a:gd name="connsiteX179" fmla="*/ 9288196 w 12191998"/>
              <a:gd name="connsiteY179" fmla="*/ 141287 h 851265"/>
              <a:gd name="connsiteX180" fmla="*/ 9334232 w 12191998"/>
              <a:gd name="connsiteY180" fmla="*/ 155575 h 851265"/>
              <a:gd name="connsiteX181" fmla="*/ 9386620 w 12191998"/>
              <a:gd name="connsiteY181" fmla="*/ 166687 h 851265"/>
              <a:gd name="connsiteX182" fmla="*/ 9446946 w 12191998"/>
              <a:gd name="connsiteY182" fmla="*/ 174625 h 851265"/>
              <a:gd name="connsiteX183" fmla="*/ 9515208 w 12191998"/>
              <a:gd name="connsiteY183" fmla="*/ 176212 h 851265"/>
              <a:gd name="connsiteX184" fmla="*/ 9583470 w 12191998"/>
              <a:gd name="connsiteY184" fmla="*/ 174625 h 851265"/>
              <a:gd name="connsiteX185" fmla="*/ 9643796 w 12191998"/>
              <a:gd name="connsiteY185" fmla="*/ 166687 h 851265"/>
              <a:gd name="connsiteX186" fmla="*/ 9696182 w 12191998"/>
              <a:gd name="connsiteY186" fmla="*/ 155575 h 851265"/>
              <a:gd name="connsiteX187" fmla="*/ 9742220 w 12191998"/>
              <a:gd name="connsiteY187" fmla="*/ 141287 h 851265"/>
              <a:gd name="connsiteX188" fmla="*/ 9783496 w 12191998"/>
              <a:gd name="connsiteY188" fmla="*/ 125412 h 851265"/>
              <a:gd name="connsiteX189" fmla="*/ 9820008 w 12191998"/>
              <a:gd name="connsiteY189" fmla="*/ 106362 h 851265"/>
              <a:gd name="connsiteX190" fmla="*/ 9896208 w 12191998"/>
              <a:gd name="connsiteY190" fmla="*/ 68262 h 851265"/>
              <a:gd name="connsiteX191" fmla="*/ 9932720 w 12191998"/>
              <a:gd name="connsiteY191" fmla="*/ 52387 h 851265"/>
              <a:gd name="connsiteX192" fmla="*/ 9973996 w 12191998"/>
              <a:gd name="connsiteY192" fmla="*/ 36512 h 851265"/>
              <a:gd name="connsiteX193" fmla="*/ 10020032 w 12191998"/>
              <a:gd name="connsiteY193" fmla="*/ 20637 h 851265"/>
              <a:gd name="connsiteX194" fmla="*/ 10072420 w 12191998"/>
              <a:gd name="connsiteY194" fmla="*/ 9525 h 851265"/>
              <a:gd name="connsiteX195" fmla="*/ 10132746 w 12191998"/>
              <a:gd name="connsiteY195" fmla="*/ 3175 h 851265"/>
              <a:gd name="connsiteX196" fmla="*/ 10201008 w 12191998"/>
              <a:gd name="connsiteY196" fmla="*/ 0 h 851265"/>
              <a:gd name="connsiteX197" fmla="*/ 10269270 w 12191998"/>
              <a:gd name="connsiteY197" fmla="*/ 3175 h 851265"/>
              <a:gd name="connsiteX198" fmla="*/ 10329596 w 12191998"/>
              <a:gd name="connsiteY198" fmla="*/ 9525 h 851265"/>
              <a:gd name="connsiteX199" fmla="*/ 10381982 w 12191998"/>
              <a:gd name="connsiteY199" fmla="*/ 20637 h 851265"/>
              <a:gd name="connsiteX200" fmla="*/ 10428020 w 12191998"/>
              <a:gd name="connsiteY200" fmla="*/ 36512 h 851265"/>
              <a:gd name="connsiteX201" fmla="*/ 10469296 w 12191998"/>
              <a:gd name="connsiteY201" fmla="*/ 52387 h 851265"/>
              <a:gd name="connsiteX202" fmla="*/ 10505808 w 12191998"/>
              <a:gd name="connsiteY202" fmla="*/ 68262 h 851265"/>
              <a:gd name="connsiteX203" fmla="*/ 10543908 w 12191998"/>
              <a:gd name="connsiteY203" fmla="*/ 87312 h 851265"/>
              <a:gd name="connsiteX204" fmla="*/ 10582008 w 12191998"/>
              <a:gd name="connsiteY204" fmla="*/ 106362 h 851265"/>
              <a:gd name="connsiteX205" fmla="*/ 10618520 w 12191998"/>
              <a:gd name="connsiteY205" fmla="*/ 125412 h 851265"/>
              <a:gd name="connsiteX206" fmla="*/ 10659796 w 12191998"/>
              <a:gd name="connsiteY206" fmla="*/ 141287 h 851265"/>
              <a:gd name="connsiteX207" fmla="*/ 10705832 w 12191998"/>
              <a:gd name="connsiteY207" fmla="*/ 155575 h 851265"/>
              <a:gd name="connsiteX208" fmla="*/ 10758220 w 12191998"/>
              <a:gd name="connsiteY208" fmla="*/ 166687 h 851265"/>
              <a:gd name="connsiteX209" fmla="*/ 10818546 w 12191998"/>
              <a:gd name="connsiteY209" fmla="*/ 174625 h 851265"/>
              <a:gd name="connsiteX210" fmla="*/ 10886808 w 12191998"/>
              <a:gd name="connsiteY210" fmla="*/ 176212 h 851265"/>
              <a:gd name="connsiteX211" fmla="*/ 10955070 w 12191998"/>
              <a:gd name="connsiteY211" fmla="*/ 174625 h 851265"/>
              <a:gd name="connsiteX212" fmla="*/ 11015396 w 12191998"/>
              <a:gd name="connsiteY212" fmla="*/ 166687 h 851265"/>
              <a:gd name="connsiteX213" fmla="*/ 11067782 w 12191998"/>
              <a:gd name="connsiteY213" fmla="*/ 155575 h 851265"/>
              <a:gd name="connsiteX214" fmla="*/ 11113820 w 12191998"/>
              <a:gd name="connsiteY214" fmla="*/ 141287 h 851265"/>
              <a:gd name="connsiteX215" fmla="*/ 11155096 w 12191998"/>
              <a:gd name="connsiteY215" fmla="*/ 125412 h 851265"/>
              <a:gd name="connsiteX216" fmla="*/ 11191608 w 12191998"/>
              <a:gd name="connsiteY216" fmla="*/ 106362 h 851265"/>
              <a:gd name="connsiteX217" fmla="*/ 11229708 w 12191998"/>
              <a:gd name="connsiteY217" fmla="*/ 87312 h 851265"/>
              <a:gd name="connsiteX218" fmla="*/ 11267808 w 12191998"/>
              <a:gd name="connsiteY218" fmla="*/ 68262 h 851265"/>
              <a:gd name="connsiteX219" fmla="*/ 11304320 w 12191998"/>
              <a:gd name="connsiteY219" fmla="*/ 52387 h 851265"/>
              <a:gd name="connsiteX220" fmla="*/ 11345596 w 12191998"/>
              <a:gd name="connsiteY220" fmla="*/ 36512 h 851265"/>
              <a:gd name="connsiteX221" fmla="*/ 11391632 w 12191998"/>
              <a:gd name="connsiteY221" fmla="*/ 20637 h 851265"/>
              <a:gd name="connsiteX222" fmla="*/ 11444020 w 12191998"/>
              <a:gd name="connsiteY222" fmla="*/ 9525 h 851265"/>
              <a:gd name="connsiteX223" fmla="*/ 11504346 w 12191998"/>
              <a:gd name="connsiteY223" fmla="*/ 3175 h 851265"/>
              <a:gd name="connsiteX224" fmla="*/ 11572608 w 12191998"/>
              <a:gd name="connsiteY224" fmla="*/ 0 h 851265"/>
              <a:gd name="connsiteX225" fmla="*/ 11640870 w 12191998"/>
              <a:gd name="connsiteY225" fmla="*/ 3175 h 851265"/>
              <a:gd name="connsiteX226" fmla="*/ 11701196 w 12191998"/>
              <a:gd name="connsiteY226" fmla="*/ 9525 h 851265"/>
              <a:gd name="connsiteX227" fmla="*/ 11753582 w 12191998"/>
              <a:gd name="connsiteY227" fmla="*/ 20637 h 851265"/>
              <a:gd name="connsiteX228" fmla="*/ 11799620 w 12191998"/>
              <a:gd name="connsiteY228" fmla="*/ 36512 h 851265"/>
              <a:gd name="connsiteX229" fmla="*/ 11840896 w 12191998"/>
              <a:gd name="connsiteY229" fmla="*/ 52387 h 851265"/>
              <a:gd name="connsiteX230" fmla="*/ 11877408 w 12191998"/>
              <a:gd name="connsiteY230" fmla="*/ 68262 h 851265"/>
              <a:gd name="connsiteX231" fmla="*/ 11915508 w 12191998"/>
              <a:gd name="connsiteY231" fmla="*/ 87312 h 851265"/>
              <a:gd name="connsiteX232" fmla="*/ 11953608 w 12191998"/>
              <a:gd name="connsiteY232" fmla="*/ 106362 h 851265"/>
              <a:gd name="connsiteX233" fmla="*/ 11990120 w 12191998"/>
              <a:gd name="connsiteY233" fmla="*/ 125412 h 851265"/>
              <a:gd name="connsiteX234" fmla="*/ 12031396 w 12191998"/>
              <a:gd name="connsiteY234" fmla="*/ 141287 h 851265"/>
              <a:gd name="connsiteX235" fmla="*/ 12077432 w 12191998"/>
              <a:gd name="connsiteY235" fmla="*/ 155575 h 851265"/>
              <a:gd name="connsiteX236" fmla="*/ 12129820 w 12191998"/>
              <a:gd name="connsiteY236" fmla="*/ 166688 h 851265"/>
              <a:gd name="connsiteX237" fmla="*/ 12190146 w 12191998"/>
              <a:gd name="connsiteY237" fmla="*/ 174625 h 851265"/>
              <a:gd name="connsiteX238" fmla="*/ 12191998 w 12191998"/>
              <a:gd name="connsiteY238" fmla="*/ 174668 h 851265"/>
              <a:gd name="connsiteX239" fmla="*/ 12191998 w 12191998"/>
              <a:gd name="connsiteY239" fmla="*/ 851265 h 851265"/>
              <a:gd name="connsiteX240" fmla="*/ 0 w 12191998"/>
              <a:gd name="connsiteY240" fmla="*/ 851265 h 851265"/>
              <a:gd name="connsiteX241" fmla="*/ 0 w 12191998"/>
              <a:gd name="connsiteY241" fmla="*/ 174668 h 851265"/>
              <a:gd name="connsiteX242" fmla="*/ 1852 w 12191998"/>
              <a:gd name="connsiteY242" fmla="*/ 174625 h 851265"/>
              <a:gd name="connsiteX243" fmla="*/ 62177 w 12191998"/>
              <a:gd name="connsiteY243" fmla="*/ 166687 h 851265"/>
              <a:gd name="connsiteX244" fmla="*/ 114564 w 12191998"/>
              <a:gd name="connsiteY244" fmla="*/ 155575 h 851265"/>
              <a:gd name="connsiteX245" fmla="*/ 160602 w 12191998"/>
              <a:gd name="connsiteY245" fmla="*/ 141287 h 851265"/>
              <a:gd name="connsiteX246" fmla="*/ 201877 w 12191998"/>
              <a:gd name="connsiteY246" fmla="*/ 125412 h 851265"/>
              <a:gd name="connsiteX247" fmla="*/ 238389 w 12191998"/>
              <a:gd name="connsiteY247" fmla="*/ 106362 h 851265"/>
              <a:gd name="connsiteX248" fmla="*/ 276489 w 12191998"/>
              <a:gd name="connsiteY248" fmla="*/ 87312 h 851265"/>
              <a:gd name="connsiteX249" fmla="*/ 314589 w 12191998"/>
              <a:gd name="connsiteY249" fmla="*/ 68262 h 851265"/>
              <a:gd name="connsiteX250" fmla="*/ 351102 w 12191998"/>
              <a:gd name="connsiteY250" fmla="*/ 52387 h 851265"/>
              <a:gd name="connsiteX251" fmla="*/ 392377 w 12191998"/>
              <a:gd name="connsiteY251" fmla="*/ 36512 h 851265"/>
              <a:gd name="connsiteX252" fmla="*/ 438414 w 12191998"/>
              <a:gd name="connsiteY252" fmla="*/ 20637 h 851265"/>
              <a:gd name="connsiteX253" fmla="*/ 490802 w 12191998"/>
              <a:gd name="connsiteY253" fmla="*/ 9525 h 851265"/>
              <a:gd name="connsiteX254" fmla="*/ 551127 w 12191998"/>
              <a:gd name="connsiteY254" fmla="*/ 3175 h 851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</a:cxnLst>
            <a:rect l="l" t="t" r="r" b="b"/>
            <a:pathLst>
              <a:path w="12191998" h="851265">
                <a:moveTo>
                  <a:pt x="619389" y="0"/>
                </a:moveTo>
                <a:lnTo>
                  <a:pt x="687652" y="3175"/>
                </a:lnTo>
                <a:lnTo>
                  <a:pt x="747977" y="9525"/>
                </a:lnTo>
                <a:lnTo>
                  <a:pt x="800364" y="20637"/>
                </a:lnTo>
                <a:lnTo>
                  <a:pt x="846402" y="36512"/>
                </a:lnTo>
                <a:lnTo>
                  <a:pt x="887677" y="52387"/>
                </a:lnTo>
                <a:lnTo>
                  <a:pt x="924189" y="68262"/>
                </a:lnTo>
                <a:lnTo>
                  <a:pt x="962289" y="87312"/>
                </a:lnTo>
                <a:lnTo>
                  <a:pt x="1000389" y="106362"/>
                </a:lnTo>
                <a:lnTo>
                  <a:pt x="1036902" y="125412"/>
                </a:lnTo>
                <a:lnTo>
                  <a:pt x="1078177" y="141287"/>
                </a:lnTo>
                <a:lnTo>
                  <a:pt x="1124214" y="155575"/>
                </a:lnTo>
                <a:lnTo>
                  <a:pt x="1176602" y="166687"/>
                </a:lnTo>
                <a:lnTo>
                  <a:pt x="1236927" y="174625"/>
                </a:lnTo>
                <a:lnTo>
                  <a:pt x="1305189" y="176212"/>
                </a:lnTo>
                <a:lnTo>
                  <a:pt x="1373452" y="174625"/>
                </a:lnTo>
                <a:lnTo>
                  <a:pt x="1433777" y="166687"/>
                </a:lnTo>
                <a:lnTo>
                  <a:pt x="1486164" y="155575"/>
                </a:lnTo>
                <a:lnTo>
                  <a:pt x="1532202" y="141287"/>
                </a:lnTo>
                <a:lnTo>
                  <a:pt x="1573477" y="125412"/>
                </a:lnTo>
                <a:lnTo>
                  <a:pt x="1609989" y="106362"/>
                </a:lnTo>
                <a:lnTo>
                  <a:pt x="1648089" y="87312"/>
                </a:lnTo>
                <a:lnTo>
                  <a:pt x="1686189" y="68262"/>
                </a:lnTo>
                <a:lnTo>
                  <a:pt x="1722702" y="52387"/>
                </a:lnTo>
                <a:lnTo>
                  <a:pt x="1763977" y="36512"/>
                </a:lnTo>
                <a:lnTo>
                  <a:pt x="1810014" y="20637"/>
                </a:lnTo>
                <a:lnTo>
                  <a:pt x="1862402" y="9525"/>
                </a:lnTo>
                <a:lnTo>
                  <a:pt x="1922727" y="3175"/>
                </a:lnTo>
                <a:lnTo>
                  <a:pt x="1990989" y="0"/>
                </a:lnTo>
                <a:lnTo>
                  <a:pt x="2059252" y="3175"/>
                </a:lnTo>
                <a:lnTo>
                  <a:pt x="2119577" y="9525"/>
                </a:lnTo>
                <a:lnTo>
                  <a:pt x="2171964" y="20637"/>
                </a:lnTo>
                <a:lnTo>
                  <a:pt x="2218002" y="36512"/>
                </a:lnTo>
                <a:lnTo>
                  <a:pt x="2259277" y="52387"/>
                </a:lnTo>
                <a:lnTo>
                  <a:pt x="2295789" y="68262"/>
                </a:lnTo>
                <a:lnTo>
                  <a:pt x="2333889" y="87312"/>
                </a:lnTo>
                <a:lnTo>
                  <a:pt x="2371989" y="106362"/>
                </a:lnTo>
                <a:lnTo>
                  <a:pt x="2408502" y="125412"/>
                </a:lnTo>
                <a:lnTo>
                  <a:pt x="2449777" y="141287"/>
                </a:lnTo>
                <a:lnTo>
                  <a:pt x="2495814" y="155575"/>
                </a:lnTo>
                <a:lnTo>
                  <a:pt x="2548202" y="166687"/>
                </a:lnTo>
                <a:lnTo>
                  <a:pt x="2608527" y="174625"/>
                </a:lnTo>
                <a:lnTo>
                  <a:pt x="2676789" y="176212"/>
                </a:lnTo>
                <a:lnTo>
                  <a:pt x="2745052" y="174625"/>
                </a:lnTo>
                <a:lnTo>
                  <a:pt x="2805377" y="166687"/>
                </a:lnTo>
                <a:lnTo>
                  <a:pt x="2857764" y="155575"/>
                </a:lnTo>
                <a:lnTo>
                  <a:pt x="2903802" y="141287"/>
                </a:lnTo>
                <a:lnTo>
                  <a:pt x="2945077" y="125412"/>
                </a:lnTo>
                <a:lnTo>
                  <a:pt x="2981589" y="106362"/>
                </a:lnTo>
                <a:lnTo>
                  <a:pt x="3019689" y="87312"/>
                </a:lnTo>
                <a:lnTo>
                  <a:pt x="3057789" y="68262"/>
                </a:lnTo>
                <a:lnTo>
                  <a:pt x="3094302" y="52387"/>
                </a:lnTo>
                <a:lnTo>
                  <a:pt x="3135577" y="36512"/>
                </a:lnTo>
                <a:lnTo>
                  <a:pt x="3181614" y="20637"/>
                </a:lnTo>
                <a:lnTo>
                  <a:pt x="3234002" y="9525"/>
                </a:lnTo>
                <a:lnTo>
                  <a:pt x="3294327" y="3175"/>
                </a:lnTo>
                <a:lnTo>
                  <a:pt x="3361002" y="0"/>
                </a:lnTo>
                <a:lnTo>
                  <a:pt x="3430852" y="3175"/>
                </a:lnTo>
                <a:lnTo>
                  <a:pt x="3491177" y="9525"/>
                </a:lnTo>
                <a:lnTo>
                  <a:pt x="3543564" y="20637"/>
                </a:lnTo>
                <a:lnTo>
                  <a:pt x="3589602" y="36512"/>
                </a:lnTo>
                <a:lnTo>
                  <a:pt x="3630877" y="52387"/>
                </a:lnTo>
                <a:lnTo>
                  <a:pt x="3667389" y="68262"/>
                </a:lnTo>
                <a:lnTo>
                  <a:pt x="3705489" y="87312"/>
                </a:lnTo>
                <a:lnTo>
                  <a:pt x="3743589" y="106362"/>
                </a:lnTo>
                <a:lnTo>
                  <a:pt x="3780102" y="125412"/>
                </a:lnTo>
                <a:lnTo>
                  <a:pt x="3821377" y="141287"/>
                </a:lnTo>
                <a:lnTo>
                  <a:pt x="3867414" y="155575"/>
                </a:lnTo>
                <a:lnTo>
                  <a:pt x="3919802" y="166687"/>
                </a:lnTo>
                <a:lnTo>
                  <a:pt x="3980127" y="174625"/>
                </a:lnTo>
                <a:lnTo>
                  <a:pt x="4048389" y="176212"/>
                </a:lnTo>
                <a:lnTo>
                  <a:pt x="4116652" y="174625"/>
                </a:lnTo>
                <a:lnTo>
                  <a:pt x="4176977" y="166687"/>
                </a:lnTo>
                <a:lnTo>
                  <a:pt x="4229364" y="155575"/>
                </a:lnTo>
                <a:lnTo>
                  <a:pt x="4275402" y="141287"/>
                </a:lnTo>
                <a:lnTo>
                  <a:pt x="4316677" y="125412"/>
                </a:lnTo>
                <a:lnTo>
                  <a:pt x="4353189" y="106362"/>
                </a:lnTo>
                <a:lnTo>
                  <a:pt x="4429389" y="68262"/>
                </a:lnTo>
                <a:lnTo>
                  <a:pt x="4465902" y="52387"/>
                </a:lnTo>
                <a:lnTo>
                  <a:pt x="4507177" y="36512"/>
                </a:lnTo>
                <a:lnTo>
                  <a:pt x="4553216" y="20637"/>
                </a:lnTo>
                <a:lnTo>
                  <a:pt x="4605602" y="9525"/>
                </a:lnTo>
                <a:lnTo>
                  <a:pt x="4665928" y="3175"/>
                </a:lnTo>
                <a:lnTo>
                  <a:pt x="4734189" y="0"/>
                </a:lnTo>
                <a:lnTo>
                  <a:pt x="4802453" y="3175"/>
                </a:lnTo>
                <a:lnTo>
                  <a:pt x="4862777" y="9525"/>
                </a:lnTo>
                <a:lnTo>
                  <a:pt x="4915165" y="20637"/>
                </a:lnTo>
                <a:lnTo>
                  <a:pt x="4961202" y="36512"/>
                </a:lnTo>
                <a:lnTo>
                  <a:pt x="5002478" y="52387"/>
                </a:lnTo>
                <a:lnTo>
                  <a:pt x="5038989" y="68262"/>
                </a:lnTo>
                <a:lnTo>
                  <a:pt x="5077091" y="87312"/>
                </a:lnTo>
                <a:lnTo>
                  <a:pt x="5115189" y="106362"/>
                </a:lnTo>
                <a:lnTo>
                  <a:pt x="5151702" y="125412"/>
                </a:lnTo>
                <a:lnTo>
                  <a:pt x="5192978" y="141287"/>
                </a:lnTo>
                <a:lnTo>
                  <a:pt x="5239014" y="155575"/>
                </a:lnTo>
                <a:lnTo>
                  <a:pt x="5291401" y="166687"/>
                </a:lnTo>
                <a:lnTo>
                  <a:pt x="5351727" y="174625"/>
                </a:lnTo>
                <a:lnTo>
                  <a:pt x="5410199" y="175985"/>
                </a:lnTo>
                <a:lnTo>
                  <a:pt x="5468671" y="174625"/>
                </a:lnTo>
                <a:lnTo>
                  <a:pt x="5528996" y="166687"/>
                </a:lnTo>
                <a:lnTo>
                  <a:pt x="5581383" y="155575"/>
                </a:lnTo>
                <a:lnTo>
                  <a:pt x="5627421" y="141287"/>
                </a:lnTo>
                <a:lnTo>
                  <a:pt x="5668696" y="125412"/>
                </a:lnTo>
                <a:lnTo>
                  <a:pt x="5705210" y="106362"/>
                </a:lnTo>
                <a:lnTo>
                  <a:pt x="5743308" y="87312"/>
                </a:lnTo>
                <a:lnTo>
                  <a:pt x="5781408" y="68262"/>
                </a:lnTo>
                <a:lnTo>
                  <a:pt x="5817921" y="52387"/>
                </a:lnTo>
                <a:lnTo>
                  <a:pt x="5859196" y="36512"/>
                </a:lnTo>
                <a:lnTo>
                  <a:pt x="5905234" y="20637"/>
                </a:lnTo>
                <a:lnTo>
                  <a:pt x="5957621" y="9525"/>
                </a:lnTo>
                <a:lnTo>
                  <a:pt x="6017948" y="3175"/>
                </a:lnTo>
                <a:lnTo>
                  <a:pt x="6086210" y="0"/>
                </a:lnTo>
                <a:lnTo>
                  <a:pt x="6095999" y="455"/>
                </a:lnTo>
                <a:lnTo>
                  <a:pt x="6105789" y="0"/>
                </a:lnTo>
                <a:lnTo>
                  <a:pt x="6174052" y="3175"/>
                </a:lnTo>
                <a:lnTo>
                  <a:pt x="6234377" y="9525"/>
                </a:lnTo>
                <a:lnTo>
                  <a:pt x="6286764" y="20637"/>
                </a:lnTo>
                <a:lnTo>
                  <a:pt x="6332802" y="36512"/>
                </a:lnTo>
                <a:lnTo>
                  <a:pt x="6374077" y="52387"/>
                </a:lnTo>
                <a:lnTo>
                  <a:pt x="6410589" y="68262"/>
                </a:lnTo>
                <a:lnTo>
                  <a:pt x="6448689" y="87312"/>
                </a:lnTo>
                <a:lnTo>
                  <a:pt x="6486789" y="106362"/>
                </a:lnTo>
                <a:lnTo>
                  <a:pt x="6523302" y="125412"/>
                </a:lnTo>
                <a:lnTo>
                  <a:pt x="6564577" y="141287"/>
                </a:lnTo>
                <a:lnTo>
                  <a:pt x="6610614" y="155575"/>
                </a:lnTo>
                <a:lnTo>
                  <a:pt x="6663002" y="166687"/>
                </a:lnTo>
                <a:lnTo>
                  <a:pt x="6723327" y="174625"/>
                </a:lnTo>
                <a:lnTo>
                  <a:pt x="6781799" y="175985"/>
                </a:lnTo>
                <a:lnTo>
                  <a:pt x="6840271" y="174625"/>
                </a:lnTo>
                <a:lnTo>
                  <a:pt x="6900596" y="166687"/>
                </a:lnTo>
                <a:lnTo>
                  <a:pt x="6952983" y="155575"/>
                </a:lnTo>
                <a:lnTo>
                  <a:pt x="6999021" y="141287"/>
                </a:lnTo>
                <a:lnTo>
                  <a:pt x="7040296" y="125412"/>
                </a:lnTo>
                <a:lnTo>
                  <a:pt x="7076808" y="106362"/>
                </a:lnTo>
                <a:lnTo>
                  <a:pt x="7114908" y="87312"/>
                </a:lnTo>
                <a:lnTo>
                  <a:pt x="7153008" y="68262"/>
                </a:lnTo>
                <a:lnTo>
                  <a:pt x="7189521" y="52387"/>
                </a:lnTo>
                <a:lnTo>
                  <a:pt x="7230796" y="36512"/>
                </a:lnTo>
                <a:lnTo>
                  <a:pt x="7276833" y="20637"/>
                </a:lnTo>
                <a:lnTo>
                  <a:pt x="7329221" y="9525"/>
                </a:lnTo>
                <a:lnTo>
                  <a:pt x="7389546" y="3175"/>
                </a:lnTo>
                <a:lnTo>
                  <a:pt x="7457808" y="0"/>
                </a:lnTo>
                <a:lnTo>
                  <a:pt x="7526071" y="3175"/>
                </a:lnTo>
                <a:lnTo>
                  <a:pt x="7586396" y="9525"/>
                </a:lnTo>
                <a:lnTo>
                  <a:pt x="7638783" y="20637"/>
                </a:lnTo>
                <a:lnTo>
                  <a:pt x="7684821" y="36512"/>
                </a:lnTo>
                <a:lnTo>
                  <a:pt x="7726096" y="52387"/>
                </a:lnTo>
                <a:lnTo>
                  <a:pt x="7762608" y="68262"/>
                </a:lnTo>
                <a:lnTo>
                  <a:pt x="7800708" y="87312"/>
                </a:lnTo>
                <a:lnTo>
                  <a:pt x="7838808" y="106362"/>
                </a:lnTo>
                <a:lnTo>
                  <a:pt x="7875321" y="125412"/>
                </a:lnTo>
                <a:lnTo>
                  <a:pt x="7916596" y="141287"/>
                </a:lnTo>
                <a:lnTo>
                  <a:pt x="7962633" y="155575"/>
                </a:lnTo>
                <a:lnTo>
                  <a:pt x="8015021" y="166687"/>
                </a:lnTo>
                <a:lnTo>
                  <a:pt x="8075346" y="174625"/>
                </a:lnTo>
                <a:lnTo>
                  <a:pt x="8143608" y="176212"/>
                </a:lnTo>
                <a:lnTo>
                  <a:pt x="8211871" y="174625"/>
                </a:lnTo>
                <a:lnTo>
                  <a:pt x="8272196" y="166687"/>
                </a:lnTo>
                <a:lnTo>
                  <a:pt x="8324583" y="155575"/>
                </a:lnTo>
                <a:lnTo>
                  <a:pt x="8370621" y="141287"/>
                </a:lnTo>
                <a:lnTo>
                  <a:pt x="8411896" y="125412"/>
                </a:lnTo>
                <a:lnTo>
                  <a:pt x="8448408" y="106362"/>
                </a:lnTo>
                <a:lnTo>
                  <a:pt x="8486508" y="87312"/>
                </a:lnTo>
                <a:lnTo>
                  <a:pt x="8524608" y="68262"/>
                </a:lnTo>
                <a:lnTo>
                  <a:pt x="8561120" y="52387"/>
                </a:lnTo>
                <a:lnTo>
                  <a:pt x="8602396" y="36512"/>
                </a:lnTo>
                <a:lnTo>
                  <a:pt x="8648432" y="20637"/>
                </a:lnTo>
                <a:lnTo>
                  <a:pt x="8700820" y="9525"/>
                </a:lnTo>
                <a:lnTo>
                  <a:pt x="8761146" y="3175"/>
                </a:lnTo>
                <a:lnTo>
                  <a:pt x="8827820" y="0"/>
                </a:lnTo>
                <a:lnTo>
                  <a:pt x="8897670" y="3175"/>
                </a:lnTo>
                <a:lnTo>
                  <a:pt x="8957996" y="9525"/>
                </a:lnTo>
                <a:lnTo>
                  <a:pt x="9010382" y="20637"/>
                </a:lnTo>
                <a:lnTo>
                  <a:pt x="9056420" y="36512"/>
                </a:lnTo>
                <a:lnTo>
                  <a:pt x="9097696" y="52387"/>
                </a:lnTo>
                <a:lnTo>
                  <a:pt x="9134208" y="68262"/>
                </a:lnTo>
                <a:lnTo>
                  <a:pt x="9172308" y="87312"/>
                </a:lnTo>
                <a:lnTo>
                  <a:pt x="9210408" y="106362"/>
                </a:lnTo>
                <a:lnTo>
                  <a:pt x="9246920" y="125412"/>
                </a:lnTo>
                <a:lnTo>
                  <a:pt x="9288196" y="141287"/>
                </a:lnTo>
                <a:lnTo>
                  <a:pt x="9334232" y="155575"/>
                </a:lnTo>
                <a:lnTo>
                  <a:pt x="9386620" y="166687"/>
                </a:lnTo>
                <a:lnTo>
                  <a:pt x="9446946" y="174625"/>
                </a:lnTo>
                <a:lnTo>
                  <a:pt x="9515208" y="176212"/>
                </a:lnTo>
                <a:lnTo>
                  <a:pt x="9583470" y="174625"/>
                </a:lnTo>
                <a:lnTo>
                  <a:pt x="9643796" y="166687"/>
                </a:lnTo>
                <a:lnTo>
                  <a:pt x="9696182" y="155575"/>
                </a:lnTo>
                <a:lnTo>
                  <a:pt x="9742220" y="141287"/>
                </a:lnTo>
                <a:lnTo>
                  <a:pt x="9783496" y="125412"/>
                </a:lnTo>
                <a:lnTo>
                  <a:pt x="9820008" y="106362"/>
                </a:lnTo>
                <a:lnTo>
                  <a:pt x="9896208" y="68262"/>
                </a:lnTo>
                <a:lnTo>
                  <a:pt x="9932720" y="52387"/>
                </a:lnTo>
                <a:lnTo>
                  <a:pt x="9973996" y="36512"/>
                </a:lnTo>
                <a:lnTo>
                  <a:pt x="10020032" y="20637"/>
                </a:lnTo>
                <a:lnTo>
                  <a:pt x="10072420" y="9525"/>
                </a:lnTo>
                <a:lnTo>
                  <a:pt x="10132746" y="3175"/>
                </a:lnTo>
                <a:lnTo>
                  <a:pt x="10201008" y="0"/>
                </a:lnTo>
                <a:lnTo>
                  <a:pt x="10269270" y="3175"/>
                </a:lnTo>
                <a:lnTo>
                  <a:pt x="10329596" y="9525"/>
                </a:lnTo>
                <a:lnTo>
                  <a:pt x="10381982" y="20637"/>
                </a:lnTo>
                <a:lnTo>
                  <a:pt x="10428020" y="36512"/>
                </a:lnTo>
                <a:lnTo>
                  <a:pt x="10469296" y="52387"/>
                </a:lnTo>
                <a:lnTo>
                  <a:pt x="10505808" y="68262"/>
                </a:lnTo>
                <a:lnTo>
                  <a:pt x="10543908" y="87312"/>
                </a:lnTo>
                <a:lnTo>
                  <a:pt x="10582008" y="106362"/>
                </a:lnTo>
                <a:lnTo>
                  <a:pt x="10618520" y="125412"/>
                </a:lnTo>
                <a:lnTo>
                  <a:pt x="10659796" y="141287"/>
                </a:lnTo>
                <a:lnTo>
                  <a:pt x="10705832" y="155575"/>
                </a:lnTo>
                <a:lnTo>
                  <a:pt x="10758220" y="166687"/>
                </a:lnTo>
                <a:lnTo>
                  <a:pt x="10818546" y="174625"/>
                </a:lnTo>
                <a:lnTo>
                  <a:pt x="10886808" y="176212"/>
                </a:lnTo>
                <a:lnTo>
                  <a:pt x="10955070" y="174625"/>
                </a:lnTo>
                <a:lnTo>
                  <a:pt x="11015396" y="166687"/>
                </a:lnTo>
                <a:lnTo>
                  <a:pt x="11067782" y="155575"/>
                </a:lnTo>
                <a:lnTo>
                  <a:pt x="11113820" y="141287"/>
                </a:lnTo>
                <a:lnTo>
                  <a:pt x="11155096" y="125412"/>
                </a:lnTo>
                <a:lnTo>
                  <a:pt x="11191608" y="106362"/>
                </a:lnTo>
                <a:lnTo>
                  <a:pt x="11229708" y="87312"/>
                </a:lnTo>
                <a:lnTo>
                  <a:pt x="11267808" y="68262"/>
                </a:lnTo>
                <a:lnTo>
                  <a:pt x="11304320" y="52387"/>
                </a:lnTo>
                <a:lnTo>
                  <a:pt x="11345596" y="36512"/>
                </a:lnTo>
                <a:lnTo>
                  <a:pt x="11391632" y="20637"/>
                </a:lnTo>
                <a:lnTo>
                  <a:pt x="11444020" y="9525"/>
                </a:lnTo>
                <a:lnTo>
                  <a:pt x="11504346" y="3175"/>
                </a:lnTo>
                <a:lnTo>
                  <a:pt x="11572608" y="0"/>
                </a:lnTo>
                <a:lnTo>
                  <a:pt x="11640870" y="3175"/>
                </a:lnTo>
                <a:lnTo>
                  <a:pt x="11701196" y="9525"/>
                </a:lnTo>
                <a:lnTo>
                  <a:pt x="11753582" y="20637"/>
                </a:lnTo>
                <a:lnTo>
                  <a:pt x="11799620" y="36512"/>
                </a:lnTo>
                <a:lnTo>
                  <a:pt x="11840896" y="52387"/>
                </a:lnTo>
                <a:lnTo>
                  <a:pt x="11877408" y="68262"/>
                </a:lnTo>
                <a:lnTo>
                  <a:pt x="11915508" y="87312"/>
                </a:lnTo>
                <a:lnTo>
                  <a:pt x="11953608" y="106362"/>
                </a:lnTo>
                <a:lnTo>
                  <a:pt x="11990120" y="125412"/>
                </a:lnTo>
                <a:lnTo>
                  <a:pt x="12031396" y="141287"/>
                </a:lnTo>
                <a:lnTo>
                  <a:pt x="12077432" y="155575"/>
                </a:lnTo>
                <a:lnTo>
                  <a:pt x="12129820" y="166688"/>
                </a:lnTo>
                <a:lnTo>
                  <a:pt x="12190146" y="174625"/>
                </a:lnTo>
                <a:lnTo>
                  <a:pt x="12191998" y="174668"/>
                </a:lnTo>
                <a:lnTo>
                  <a:pt x="12191998" y="851265"/>
                </a:lnTo>
                <a:lnTo>
                  <a:pt x="0" y="851265"/>
                </a:lnTo>
                <a:lnTo>
                  <a:pt x="0" y="174668"/>
                </a:lnTo>
                <a:lnTo>
                  <a:pt x="1852" y="174625"/>
                </a:lnTo>
                <a:lnTo>
                  <a:pt x="62177" y="166687"/>
                </a:lnTo>
                <a:lnTo>
                  <a:pt x="114564" y="155575"/>
                </a:lnTo>
                <a:lnTo>
                  <a:pt x="160602" y="141287"/>
                </a:lnTo>
                <a:lnTo>
                  <a:pt x="201877" y="125412"/>
                </a:lnTo>
                <a:lnTo>
                  <a:pt x="238389" y="106362"/>
                </a:lnTo>
                <a:lnTo>
                  <a:pt x="276489" y="87312"/>
                </a:lnTo>
                <a:lnTo>
                  <a:pt x="314589" y="68262"/>
                </a:lnTo>
                <a:lnTo>
                  <a:pt x="351102" y="52387"/>
                </a:lnTo>
                <a:lnTo>
                  <a:pt x="392377" y="36512"/>
                </a:lnTo>
                <a:lnTo>
                  <a:pt x="438414" y="20637"/>
                </a:lnTo>
                <a:lnTo>
                  <a:pt x="490802" y="9525"/>
                </a:lnTo>
                <a:lnTo>
                  <a:pt x="551127" y="317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93893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10">
            <a:extLst>
              <a:ext uri="{FF2B5EF4-FFF2-40B4-BE49-F238E27FC236}">
                <a16:creationId xmlns:a16="http://schemas.microsoft.com/office/drawing/2014/main" id="{AF8F021D-E17C-4692-BC36-88810FC4C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56769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608" y="484631"/>
            <a:ext cx="4755389" cy="1638469"/>
          </a:xfrm>
        </p:spPr>
        <p:txBody>
          <a:bodyPr>
            <a:normAutofit/>
          </a:bodyPr>
          <a:lstStyle/>
          <a:p>
            <a:r>
              <a:rPr lang="ru-RU" sz="4300"/>
              <a:t>Игры на развитие мимики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3734912-26F1-4F15-9124-B7468676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474" y="1772816"/>
            <a:ext cx="5072622" cy="5085184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1400" b="1" dirty="0">
                <a:solidFill>
                  <a:srgbClr val="000000"/>
                </a:solidFill>
              </a:rPr>
              <a:t>«Маска»  </a:t>
            </a:r>
            <a:r>
              <a:rPr lang="ru-RU" sz="1400" dirty="0">
                <a:solidFill>
                  <a:srgbClr val="000000"/>
                </a:solidFill>
              </a:rPr>
              <a:t>Дети располагаются по кругу. Ведущий показывает маски изображающие разные эмоциональные состояния: грусть, радость, удивление, страх. Дети мимикой воспроизводят эти состояния. После этого маски передаются по кругу.</a:t>
            </a:r>
          </a:p>
          <a:p>
            <a:pPr algn="just">
              <a:lnSpc>
                <a:spcPct val="100000"/>
              </a:lnSpc>
            </a:pPr>
            <a:r>
              <a:rPr lang="ru-RU" sz="1400" b="1" dirty="0">
                <a:solidFill>
                  <a:srgbClr val="000000"/>
                </a:solidFill>
              </a:rPr>
              <a:t>«Свет мой зеркальце, скажи»  </a:t>
            </a:r>
            <a:r>
              <a:rPr lang="ru-RU" sz="1400" dirty="0">
                <a:solidFill>
                  <a:srgbClr val="000000"/>
                </a:solidFill>
              </a:rPr>
              <a:t>Дети разбиваются на пары, становятся друг напротив друга. Ведущий произносит предложение, которое дети должны сопровождать определенной мимикой.</a:t>
            </a:r>
          </a:p>
          <a:p>
            <a:pPr algn="just">
              <a:lnSpc>
                <a:spcPct val="100000"/>
              </a:lnSpc>
            </a:pPr>
            <a:r>
              <a:rPr lang="ru-RU" sz="1400" b="1" dirty="0">
                <a:solidFill>
                  <a:srgbClr val="000000"/>
                </a:solidFill>
              </a:rPr>
              <a:t>«Немое кино»  </a:t>
            </a:r>
            <a:r>
              <a:rPr lang="ru-RU" sz="1400" dirty="0">
                <a:solidFill>
                  <a:srgbClr val="000000"/>
                </a:solidFill>
              </a:rPr>
              <a:t>Дети становятся в круг. Ведущий движениями, жестами, мимикой сообщает о своих намерениях, желаниях, сомнениях. Дети угадывают смысл сообщения.</a:t>
            </a:r>
          </a:p>
          <a:p>
            <a:pPr algn="just">
              <a:lnSpc>
                <a:spcPct val="100000"/>
              </a:lnSpc>
            </a:pPr>
            <a:r>
              <a:rPr lang="ru-RU" sz="1400" b="1" dirty="0">
                <a:solidFill>
                  <a:srgbClr val="000000"/>
                </a:solidFill>
              </a:rPr>
              <a:t>«Большой – маленький» </a:t>
            </a:r>
            <a:r>
              <a:rPr lang="ru-RU" sz="1400" dirty="0">
                <a:solidFill>
                  <a:srgbClr val="000000"/>
                </a:solidFill>
              </a:rPr>
              <a:t> Дети по заданию ведущего изображают детеныша животного, а затем взрослого животного.</a:t>
            </a:r>
          </a:p>
          <a:p>
            <a:pPr algn="just">
              <a:lnSpc>
                <a:spcPct val="100000"/>
              </a:lnSpc>
            </a:pPr>
            <a:r>
              <a:rPr lang="ru-RU" sz="1400" b="1" dirty="0">
                <a:solidFill>
                  <a:srgbClr val="000000"/>
                </a:solidFill>
              </a:rPr>
              <a:t>«Прочитай письмо»  </a:t>
            </a:r>
            <a:r>
              <a:rPr lang="ru-RU" sz="1400" dirty="0">
                <a:solidFill>
                  <a:srgbClr val="000000"/>
                </a:solidFill>
              </a:rPr>
              <a:t>«Почтальон» приносит письма, но необычные, а зашифрованные: в каждом мимически изображено по 2-3 эмоциональных состояния, и их надо расшифровать. Ребенку вручается письмо и он рассказывает, что «прочитал» в своем письме.</a:t>
            </a:r>
          </a:p>
          <a:p>
            <a:pPr algn="just">
              <a:lnSpc>
                <a:spcPct val="100000"/>
              </a:lnSpc>
            </a:pPr>
            <a:endParaRPr lang="ru-RU" sz="1400" b="1" dirty="0">
              <a:solidFill>
                <a:srgbClr val="000000"/>
              </a:solidFill>
            </a:endParaRPr>
          </a:p>
        </p:txBody>
      </p:sp>
      <p:pic>
        <p:nvPicPr>
          <p:cNvPr id="7" name="Graphic 6" descr="Party Mask">
            <a:extLst>
              <a:ext uri="{FF2B5EF4-FFF2-40B4-BE49-F238E27FC236}">
                <a16:creationId xmlns:a16="http://schemas.microsoft.com/office/drawing/2014/main" id="{3E70D74A-D2AB-E112-B76C-B747F389CC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038090" y="2057782"/>
            <a:ext cx="2742436" cy="2742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1133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Freeform 10">
            <a:extLst>
              <a:ext uri="{FF2B5EF4-FFF2-40B4-BE49-F238E27FC236}">
                <a16:creationId xmlns:a16="http://schemas.microsoft.com/office/drawing/2014/main" id="{AF8F021D-E17C-4692-BC36-88810FC4C8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56769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608" y="484631"/>
            <a:ext cx="4755389" cy="1638469"/>
          </a:xfrm>
        </p:spPr>
        <p:txBody>
          <a:bodyPr>
            <a:normAutofit/>
          </a:bodyPr>
          <a:lstStyle/>
          <a:p>
            <a:r>
              <a:rPr lang="ru-RU" sz="3600"/>
              <a:t>Упражнения для мимических мышц</a:t>
            </a:r>
          </a:p>
        </p:txBody>
      </p:sp>
      <p:sp>
        <p:nvSpPr>
          <p:cNvPr id="4105" name="Rectangle 4104">
            <a:extLst>
              <a:ext uri="{FF2B5EF4-FFF2-40B4-BE49-F238E27FC236}">
                <a16:creationId xmlns:a16="http://schemas.microsoft.com/office/drawing/2014/main" id="{F3734912-26F1-4F15-9124-B746867608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73788" y="2443140"/>
            <a:ext cx="4729732" cy="3930227"/>
          </a:xfrm>
        </p:spPr>
        <p:txBody>
          <a:bodyPr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Растянуть уголки рта («улыбка») и расслабиться.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Вибрация губ (фырканье лошади).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Опустить уголки рта при закрыто рте.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Насупить брови, расслабить.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Поднять брови, расслабить.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Зажмурить один глаз, потом второй.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Зажмуриться. Открыть глаза.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Приоткрыть рот, затем сомкнуть губы в кружочек и расслабить. 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Сморщить лоб, расслабить.</a:t>
            </a:r>
          </a:p>
          <a:p>
            <a:pPr algn="just">
              <a:lnSpc>
                <a:spcPct val="100000"/>
              </a:lnSpc>
            </a:pPr>
            <a:r>
              <a:rPr lang="ru-RU" sz="1600" dirty="0">
                <a:solidFill>
                  <a:srgbClr val="000000"/>
                </a:solidFill>
              </a:rPr>
              <a:t>Делаем гримасы на которые способно лицо. Без помощи рук.  </a:t>
            </a:r>
          </a:p>
          <a:p>
            <a:pPr algn="just">
              <a:lnSpc>
                <a:spcPct val="100000"/>
              </a:lnSpc>
            </a:pPr>
            <a:endParaRPr lang="ru-RU" sz="1600" dirty="0">
              <a:solidFill>
                <a:srgbClr val="000000"/>
              </a:solidFill>
            </a:endParaRPr>
          </a:p>
        </p:txBody>
      </p:sp>
      <p:pic>
        <p:nvPicPr>
          <p:cNvPr id="4098" name="Picture 2" descr="Упражнения при неврите лицевого нерва. Видео-гимнастика">
            <a:extLst>
              <a:ext uri="{FF2B5EF4-FFF2-40B4-BE49-F238E27FC236}">
                <a16:creationId xmlns:a16="http://schemas.microsoft.com/office/drawing/2014/main" id="{201A8EF5-19BE-A94D-115C-BFD2C0B122E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0" t="122" r="35251" b="122"/>
          <a:stretch/>
        </p:blipFill>
        <p:spPr bwMode="auto">
          <a:xfrm>
            <a:off x="6053245" y="1052736"/>
            <a:ext cx="2532122" cy="51291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60194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6F0F283-C8B6-4598-89C9-C404C98A57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9143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473B0C0-761B-443F-97A0-9D6E01FBB75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-2"/>
            <a:ext cx="4725186" cy="6858002"/>
          </a:xfrm>
          <a:custGeom>
            <a:avLst/>
            <a:gdLst>
              <a:gd name="connsiteX0" fmla="*/ 0 w 6300250"/>
              <a:gd name="connsiteY0" fmla="*/ 0 h 6858002"/>
              <a:gd name="connsiteX1" fmla="*/ 3149600 w 6300250"/>
              <a:gd name="connsiteY1" fmla="*/ 0 h 6858002"/>
              <a:gd name="connsiteX2" fmla="*/ 3149600 w 6300250"/>
              <a:gd name="connsiteY2" fmla="*/ 2 h 6858002"/>
              <a:gd name="connsiteX3" fmla="*/ 6110455 w 6300250"/>
              <a:gd name="connsiteY3" fmla="*/ 2 h 6858002"/>
              <a:gd name="connsiteX4" fmla="*/ 6115495 w 6300250"/>
              <a:gd name="connsiteY4" fmla="*/ 66677 h 6858002"/>
              <a:gd name="connsiteX5" fmla="*/ 6123892 w 6300250"/>
              <a:gd name="connsiteY5" fmla="*/ 122239 h 6858002"/>
              <a:gd name="connsiteX6" fmla="*/ 6133970 w 6300250"/>
              <a:gd name="connsiteY6" fmla="*/ 174627 h 6858002"/>
              <a:gd name="connsiteX7" fmla="*/ 6150766 w 6300250"/>
              <a:gd name="connsiteY7" fmla="*/ 217489 h 6858002"/>
              <a:gd name="connsiteX8" fmla="*/ 6167562 w 6300250"/>
              <a:gd name="connsiteY8" fmla="*/ 260352 h 6858002"/>
              <a:gd name="connsiteX9" fmla="*/ 6187717 w 6300250"/>
              <a:gd name="connsiteY9" fmla="*/ 296864 h 6858002"/>
              <a:gd name="connsiteX10" fmla="*/ 6207872 w 6300250"/>
              <a:gd name="connsiteY10" fmla="*/ 334964 h 6858002"/>
              <a:gd name="connsiteX11" fmla="*/ 6226348 w 6300250"/>
              <a:gd name="connsiteY11" fmla="*/ 369889 h 6858002"/>
              <a:gd name="connsiteX12" fmla="*/ 6244823 w 6300250"/>
              <a:gd name="connsiteY12" fmla="*/ 409577 h 6858002"/>
              <a:gd name="connsiteX13" fmla="*/ 6261619 w 6300250"/>
              <a:gd name="connsiteY13" fmla="*/ 450852 h 6858002"/>
              <a:gd name="connsiteX14" fmla="*/ 6276736 w 6300250"/>
              <a:gd name="connsiteY14" fmla="*/ 496889 h 6858002"/>
              <a:gd name="connsiteX15" fmla="*/ 6288493 w 6300250"/>
              <a:gd name="connsiteY15" fmla="*/ 546102 h 6858002"/>
              <a:gd name="connsiteX16" fmla="*/ 6296891 w 6300250"/>
              <a:gd name="connsiteY16" fmla="*/ 606427 h 6858002"/>
              <a:gd name="connsiteX17" fmla="*/ 6300250 w 6300250"/>
              <a:gd name="connsiteY17" fmla="*/ 673102 h 6858002"/>
              <a:gd name="connsiteX18" fmla="*/ 6296891 w 6300250"/>
              <a:gd name="connsiteY18" fmla="*/ 744539 h 6858002"/>
              <a:gd name="connsiteX19" fmla="*/ 6288493 w 6300250"/>
              <a:gd name="connsiteY19" fmla="*/ 801689 h 6858002"/>
              <a:gd name="connsiteX20" fmla="*/ 6276736 w 6300250"/>
              <a:gd name="connsiteY20" fmla="*/ 854077 h 6858002"/>
              <a:gd name="connsiteX21" fmla="*/ 6261619 w 6300250"/>
              <a:gd name="connsiteY21" fmla="*/ 901702 h 6858002"/>
              <a:gd name="connsiteX22" fmla="*/ 6244823 w 6300250"/>
              <a:gd name="connsiteY22" fmla="*/ 942977 h 6858002"/>
              <a:gd name="connsiteX23" fmla="*/ 6224668 w 6300250"/>
              <a:gd name="connsiteY23" fmla="*/ 981077 h 6858002"/>
              <a:gd name="connsiteX24" fmla="*/ 6204513 w 6300250"/>
              <a:gd name="connsiteY24" fmla="*/ 1017589 h 6858002"/>
              <a:gd name="connsiteX25" fmla="*/ 6184358 w 6300250"/>
              <a:gd name="connsiteY25" fmla="*/ 1055689 h 6858002"/>
              <a:gd name="connsiteX26" fmla="*/ 6165882 w 6300250"/>
              <a:gd name="connsiteY26" fmla="*/ 1095377 h 6858002"/>
              <a:gd name="connsiteX27" fmla="*/ 6147406 w 6300250"/>
              <a:gd name="connsiteY27" fmla="*/ 1136652 h 6858002"/>
              <a:gd name="connsiteX28" fmla="*/ 6132291 w 6300250"/>
              <a:gd name="connsiteY28" fmla="*/ 1182689 h 6858002"/>
              <a:gd name="connsiteX29" fmla="*/ 6122213 w 6300250"/>
              <a:gd name="connsiteY29" fmla="*/ 1235077 h 6858002"/>
              <a:gd name="connsiteX30" fmla="*/ 6112135 w 6300250"/>
              <a:gd name="connsiteY30" fmla="*/ 1295402 h 6858002"/>
              <a:gd name="connsiteX31" fmla="*/ 6110455 w 6300250"/>
              <a:gd name="connsiteY31" fmla="*/ 1363664 h 6858002"/>
              <a:gd name="connsiteX32" fmla="*/ 6112135 w 6300250"/>
              <a:gd name="connsiteY32" fmla="*/ 1431927 h 6858002"/>
              <a:gd name="connsiteX33" fmla="*/ 6122213 w 6300250"/>
              <a:gd name="connsiteY33" fmla="*/ 1492252 h 6858002"/>
              <a:gd name="connsiteX34" fmla="*/ 6132291 w 6300250"/>
              <a:gd name="connsiteY34" fmla="*/ 1544639 h 6858002"/>
              <a:gd name="connsiteX35" fmla="*/ 6147406 w 6300250"/>
              <a:gd name="connsiteY35" fmla="*/ 1589089 h 6858002"/>
              <a:gd name="connsiteX36" fmla="*/ 6165882 w 6300250"/>
              <a:gd name="connsiteY36" fmla="*/ 1631952 h 6858002"/>
              <a:gd name="connsiteX37" fmla="*/ 6184358 w 6300250"/>
              <a:gd name="connsiteY37" fmla="*/ 1671639 h 6858002"/>
              <a:gd name="connsiteX38" fmla="*/ 6204513 w 6300250"/>
              <a:gd name="connsiteY38" fmla="*/ 1708152 h 6858002"/>
              <a:gd name="connsiteX39" fmla="*/ 6224668 w 6300250"/>
              <a:gd name="connsiteY39" fmla="*/ 1743077 h 6858002"/>
              <a:gd name="connsiteX40" fmla="*/ 6244823 w 6300250"/>
              <a:gd name="connsiteY40" fmla="*/ 1782764 h 6858002"/>
              <a:gd name="connsiteX41" fmla="*/ 6261619 w 6300250"/>
              <a:gd name="connsiteY41" fmla="*/ 1824039 h 6858002"/>
              <a:gd name="connsiteX42" fmla="*/ 6276736 w 6300250"/>
              <a:gd name="connsiteY42" fmla="*/ 1870077 h 6858002"/>
              <a:gd name="connsiteX43" fmla="*/ 6288493 w 6300250"/>
              <a:gd name="connsiteY43" fmla="*/ 1922464 h 6858002"/>
              <a:gd name="connsiteX44" fmla="*/ 6296891 w 6300250"/>
              <a:gd name="connsiteY44" fmla="*/ 1982789 h 6858002"/>
              <a:gd name="connsiteX45" fmla="*/ 6300250 w 6300250"/>
              <a:gd name="connsiteY45" fmla="*/ 2051052 h 6858002"/>
              <a:gd name="connsiteX46" fmla="*/ 6296891 w 6300250"/>
              <a:gd name="connsiteY46" fmla="*/ 2119314 h 6858002"/>
              <a:gd name="connsiteX47" fmla="*/ 6288493 w 6300250"/>
              <a:gd name="connsiteY47" fmla="*/ 2179639 h 6858002"/>
              <a:gd name="connsiteX48" fmla="*/ 6276736 w 6300250"/>
              <a:gd name="connsiteY48" fmla="*/ 2232027 h 6858002"/>
              <a:gd name="connsiteX49" fmla="*/ 6261619 w 6300250"/>
              <a:gd name="connsiteY49" fmla="*/ 2278064 h 6858002"/>
              <a:gd name="connsiteX50" fmla="*/ 6244823 w 6300250"/>
              <a:gd name="connsiteY50" fmla="*/ 2319339 h 6858002"/>
              <a:gd name="connsiteX51" fmla="*/ 6224668 w 6300250"/>
              <a:gd name="connsiteY51" fmla="*/ 2359027 h 6858002"/>
              <a:gd name="connsiteX52" fmla="*/ 6204513 w 6300250"/>
              <a:gd name="connsiteY52" fmla="*/ 2395539 h 6858002"/>
              <a:gd name="connsiteX53" fmla="*/ 6184358 w 6300250"/>
              <a:gd name="connsiteY53" fmla="*/ 2433639 h 6858002"/>
              <a:gd name="connsiteX54" fmla="*/ 6165882 w 6300250"/>
              <a:gd name="connsiteY54" fmla="*/ 2471739 h 6858002"/>
              <a:gd name="connsiteX55" fmla="*/ 6147406 w 6300250"/>
              <a:gd name="connsiteY55" fmla="*/ 2513014 h 6858002"/>
              <a:gd name="connsiteX56" fmla="*/ 6132291 w 6300250"/>
              <a:gd name="connsiteY56" fmla="*/ 2560639 h 6858002"/>
              <a:gd name="connsiteX57" fmla="*/ 6122213 w 6300250"/>
              <a:gd name="connsiteY57" fmla="*/ 2613027 h 6858002"/>
              <a:gd name="connsiteX58" fmla="*/ 6112135 w 6300250"/>
              <a:gd name="connsiteY58" fmla="*/ 2671764 h 6858002"/>
              <a:gd name="connsiteX59" fmla="*/ 6110455 w 6300250"/>
              <a:gd name="connsiteY59" fmla="*/ 2741614 h 6858002"/>
              <a:gd name="connsiteX60" fmla="*/ 6112135 w 6300250"/>
              <a:gd name="connsiteY60" fmla="*/ 2809877 h 6858002"/>
              <a:gd name="connsiteX61" fmla="*/ 6122213 w 6300250"/>
              <a:gd name="connsiteY61" fmla="*/ 2868614 h 6858002"/>
              <a:gd name="connsiteX62" fmla="*/ 6132291 w 6300250"/>
              <a:gd name="connsiteY62" fmla="*/ 2922589 h 6858002"/>
              <a:gd name="connsiteX63" fmla="*/ 6147406 w 6300250"/>
              <a:gd name="connsiteY63" fmla="*/ 2967039 h 6858002"/>
              <a:gd name="connsiteX64" fmla="*/ 6165882 w 6300250"/>
              <a:gd name="connsiteY64" fmla="*/ 3009902 h 6858002"/>
              <a:gd name="connsiteX65" fmla="*/ 6184358 w 6300250"/>
              <a:gd name="connsiteY65" fmla="*/ 3046414 h 6858002"/>
              <a:gd name="connsiteX66" fmla="*/ 6204513 w 6300250"/>
              <a:gd name="connsiteY66" fmla="*/ 3084514 h 6858002"/>
              <a:gd name="connsiteX67" fmla="*/ 6224668 w 6300250"/>
              <a:gd name="connsiteY67" fmla="*/ 3121027 h 6858002"/>
              <a:gd name="connsiteX68" fmla="*/ 6244823 w 6300250"/>
              <a:gd name="connsiteY68" fmla="*/ 3160714 h 6858002"/>
              <a:gd name="connsiteX69" fmla="*/ 6261619 w 6300250"/>
              <a:gd name="connsiteY69" fmla="*/ 3201989 h 6858002"/>
              <a:gd name="connsiteX70" fmla="*/ 6276736 w 6300250"/>
              <a:gd name="connsiteY70" fmla="*/ 3248027 h 6858002"/>
              <a:gd name="connsiteX71" fmla="*/ 6288493 w 6300250"/>
              <a:gd name="connsiteY71" fmla="*/ 3300414 h 6858002"/>
              <a:gd name="connsiteX72" fmla="*/ 6296891 w 6300250"/>
              <a:gd name="connsiteY72" fmla="*/ 3360739 h 6858002"/>
              <a:gd name="connsiteX73" fmla="*/ 6300250 w 6300250"/>
              <a:gd name="connsiteY73" fmla="*/ 3427414 h 6858002"/>
              <a:gd name="connsiteX74" fmla="*/ 6296891 w 6300250"/>
              <a:gd name="connsiteY74" fmla="*/ 3497264 h 6858002"/>
              <a:gd name="connsiteX75" fmla="*/ 6288493 w 6300250"/>
              <a:gd name="connsiteY75" fmla="*/ 3557589 h 6858002"/>
              <a:gd name="connsiteX76" fmla="*/ 6276736 w 6300250"/>
              <a:gd name="connsiteY76" fmla="*/ 3609977 h 6858002"/>
              <a:gd name="connsiteX77" fmla="*/ 6261619 w 6300250"/>
              <a:gd name="connsiteY77" fmla="*/ 3656014 h 6858002"/>
              <a:gd name="connsiteX78" fmla="*/ 6244823 w 6300250"/>
              <a:gd name="connsiteY78" fmla="*/ 3697289 h 6858002"/>
              <a:gd name="connsiteX79" fmla="*/ 6224668 w 6300250"/>
              <a:gd name="connsiteY79" fmla="*/ 3736977 h 6858002"/>
              <a:gd name="connsiteX80" fmla="*/ 6184358 w 6300250"/>
              <a:gd name="connsiteY80" fmla="*/ 3811589 h 6858002"/>
              <a:gd name="connsiteX81" fmla="*/ 6165882 w 6300250"/>
              <a:gd name="connsiteY81" fmla="*/ 3848102 h 6858002"/>
              <a:gd name="connsiteX82" fmla="*/ 6147406 w 6300250"/>
              <a:gd name="connsiteY82" fmla="*/ 3890964 h 6858002"/>
              <a:gd name="connsiteX83" fmla="*/ 6132291 w 6300250"/>
              <a:gd name="connsiteY83" fmla="*/ 3935414 h 6858002"/>
              <a:gd name="connsiteX84" fmla="*/ 6122213 w 6300250"/>
              <a:gd name="connsiteY84" fmla="*/ 3987802 h 6858002"/>
              <a:gd name="connsiteX85" fmla="*/ 6112135 w 6300250"/>
              <a:gd name="connsiteY85" fmla="*/ 4048127 h 6858002"/>
              <a:gd name="connsiteX86" fmla="*/ 6110455 w 6300250"/>
              <a:gd name="connsiteY86" fmla="*/ 4116389 h 6858002"/>
              <a:gd name="connsiteX87" fmla="*/ 6112135 w 6300250"/>
              <a:gd name="connsiteY87" fmla="*/ 4186239 h 6858002"/>
              <a:gd name="connsiteX88" fmla="*/ 6122213 w 6300250"/>
              <a:gd name="connsiteY88" fmla="*/ 4244977 h 6858002"/>
              <a:gd name="connsiteX89" fmla="*/ 6132291 w 6300250"/>
              <a:gd name="connsiteY89" fmla="*/ 4297364 h 6858002"/>
              <a:gd name="connsiteX90" fmla="*/ 6147406 w 6300250"/>
              <a:gd name="connsiteY90" fmla="*/ 4343402 h 6858002"/>
              <a:gd name="connsiteX91" fmla="*/ 6165882 w 6300250"/>
              <a:gd name="connsiteY91" fmla="*/ 4386264 h 6858002"/>
              <a:gd name="connsiteX92" fmla="*/ 6184358 w 6300250"/>
              <a:gd name="connsiteY92" fmla="*/ 4424364 h 6858002"/>
              <a:gd name="connsiteX93" fmla="*/ 6224668 w 6300250"/>
              <a:gd name="connsiteY93" fmla="*/ 4498977 h 6858002"/>
              <a:gd name="connsiteX94" fmla="*/ 6244823 w 6300250"/>
              <a:gd name="connsiteY94" fmla="*/ 4537077 h 6858002"/>
              <a:gd name="connsiteX95" fmla="*/ 6261619 w 6300250"/>
              <a:gd name="connsiteY95" fmla="*/ 4579939 h 6858002"/>
              <a:gd name="connsiteX96" fmla="*/ 6276736 w 6300250"/>
              <a:gd name="connsiteY96" fmla="*/ 4625977 h 6858002"/>
              <a:gd name="connsiteX97" fmla="*/ 6288493 w 6300250"/>
              <a:gd name="connsiteY97" fmla="*/ 4678364 h 6858002"/>
              <a:gd name="connsiteX98" fmla="*/ 6296891 w 6300250"/>
              <a:gd name="connsiteY98" fmla="*/ 4738689 h 6858002"/>
              <a:gd name="connsiteX99" fmla="*/ 6300250 w 6300250"/>
              <a:gd name="connsiteY99" fmla="*/ 4806952 h 6858002"/>
              <a:gd name="connsiteX100" fmla="*/ 6296891 w 6300250"/>
              <a:gd name="connsiteY100" fmla="*/ 4875214 h 6858002"/>
              <a:gd name="connsiteX101" fmla="*/ 6288493 w 6300250"/>
              <a:gd name="connsiteY101" fmla="*/ 4935539 h 6858002"/>
              <a:gd name="connsiteX102" fmla="*/ 6276736 w 6300250"/>
              <a:gd name="connsiteY102" fmla="*/ 4987927 h 6858002"/>
              <a:gd name="connsiteX103" fmla="*/ 6261619 w 6300250"/>
              <a:gd name="connsiteY103" fmla="*/ 5033964 h 6858002"/>
              <a:gd name="connsiteX104" fmla="*/ 6244823 w 6300250"/>
              <a:gd name="connsiteY104" fmla="*/ 5075239 h 6858002"/>
              <a:gd name="connsiteX105" fmla="*/ 6224668 w 6300250"/>
              <a:gd name="connsiteY105" fmla="*/ 5114927 h 6858002"/>
              <a:gd name="connsiteX106" fmla="*/ 6204513 w 6300250"/>
              <a:gd name="connsiteY106" fmla="*/ 5149852 h 6858002"/>
              <a:gd name="connsiteX107" fmla="*/ 6184358 w 6300250"/>
              <a:gd name="connsiteY107" fmla="*/ 5186364 h 6858002"/>
              <a:gd name="connsiteX108" fmla="*/ 6165882 w 6300250"/>
              <a:gd name="connsiteY108" fmla="*/ 5226052 h 6858002"/>
              <a:gd name="connsiteX109" fmla="*/ 6147406 w 6300250"/>
              <a:gd name="connsiteY109" fmla="*/ 5268914 h 6858002"/>
              <a:gd name="connsiteX110" fmla="*/ 6132291 w 6300250"/>
              <a:gd name="connsiteY110" fmla="*/ 5313364 h 6858002"/>
              <a:gd name="connsiteX111" fmla="*/ 6122213 w 6300250"/>
              <a:gd name="connsiteY111" fmla="*/ 5365752 h 6858002"/>
              <a:gd name="connsiteX112" fmla="*/ 6112135 w 6300250"/>
              <a:gd name="connsiteY112" fmla="*/ 5426077 h 6858002"/>
              <a:gd name="connsiteX113" fmla="*/ 6110455 w 6300250"/>
              <a:gd name="connsiteY113" fmla="*/ 5494339 h 6858002"/>
              <a:gd name="connsiteX114" fmla="*/ 6112135 w 6300250"/>
              <a:gd name="connsiteY114" fmla="*/ 5562602 h 6858002"/>
              <a:gd name="connsiteX115" fmla="*/ 6122213 w 6300250"/>
              <a:gd name="connsiteY115" fmla="*/ 5622927 h 6858002"/>
              <a:gd name="connsiteX116" fmla="*/ 6132291 w 6300250"/>
              <a:gd name="connsiteY116" fmla="*/ 5675314 h 6858002"/>
              <a:gd name="connsiteX117" fmla="*/ 6147406 w 6300250"/>
              <a:gd name="connsiteY117" fmla="*/ 5721352 h 6858002"/>
              <a:gd name="connsiteX118" fmla="*/ 6165882 w 6300250"/>
              <a:gd name="connsiteY118" fmla="*/ 5762627 h 6858002"/>
              <a:gd name="connsiteX119" fmla="*/ 6184358 w 6300250"/>
              <a:gd name="connsiteY119" fmla="*/ 5802314 h 6858002"/>
              <a:gd name="connsiteX120" fmla="*/ 6204513 w 6300250"/>
              <a:gd name="connsiteY120" fmla="*/ 5840414 h 6858002"/>
              <a:gd name="connsiteX121" fmla="*/ 6224668 w 6300250"/>
              <a:gd name="connsiteY121" fmla="*/ 5876927 h 6858002"/>
              <a:gd name="connsiteX122" fmla="*/ 6244823 w 6300250"/>
              <a:gd name="connsiteY122" fmla="*/ 5915027 h 6858002"/>
              <a:gd name="connsiteX123" fmla="*/ 6261619 w 6300250"/>
              <a:gd name="connsiteY123" fmla="*/ 5956302 h 6858002"/>
              <a:gd name="connsiteX124" fmla="*/ 6276736 w 6300250"/>
              <a:gd name="connsiteY124" fmla="*/ 6003927 h 6858002"/>
              <a:gd name="connsiteX125" fmla="*/ 6288493 w 6300250"/>
              <a:gd name="connsiteY125" fmla="*/ 6056314 h 6858002"/>
              <a:gd name="connsiteX126" fmla="*/ 6296891 w 6300250"/>
              <a:gd name="connsiteY126" fmla="*/ 6113464 h 6858002"/>
              <a:gd name="connsiteX127" fmla="*/ 6300250 w 6300250"/>
              <a:gd name="connsiteY127" fmla="*/ 6183314 h 6858002"/>
              <a:gd name="connsiteX128" fmla="*/ 6296891 w 6300250"/>
              <a:gd name="connsiteY128" fmla="*/ 6251577 h 6858002"/>
              <a:gd name="connsiteX129" fmla="*/ 6288493 w 6300250"/>
              <a:gd name="connsiteY129" fmla="*/ 6311902 h 6858002"/>
              <a:gd name="connsiteX130" fmla="*/ 6276736 w 6300250"/>
              <a:gd name="connsiteY130" fmla="*/ 6361114 h 6858002"/>
              <a:gd name="connsiteX131" fmla="*/ 6261619 w 6300250"/>
              <a:gd name="connsiteY131" fmla="*/ 6407152 h 6858002"/>
              <a:gd name="connsiteX132" fmla="*/ 6244823 w 6300250"/>
              <a:gd name="connsiteY132" fmla="*/ 6448427 h 6858002"/>
              <a:gd name="connsiteX133" fmla="*/ 6226348 w 6300250"/>
              <a:gd name="connsiteY133" fmla="*/ 6488114 h 6858002"/>
              <a:gd name="connsiteX134" fmla="*/ 6207872 w 6300250"/>
              <a:gd name="connsiteY134" fmla="*/ 6523039 h 6858002"/>
              <a:gd name="connsiteX135" fmla="*/ 6187717 w 6300250"/>
              <a:gd name="connsiteY135" fmla="*/ 6561139 h 6858002"/>
              <a:gd name="connsiteX136" fmla="*/ 6167562 w 6300250"/>
              <a:gd name="connsiteY136" fmla="*/ 6597652 h 6858002"/>
              <a:gd name="connsiteX137" fmla="*/ 6150766 w 6300250"/>
              <a:gd name="connsiteY137" fmla="*/ 6640514 h 6858002"/>
              <a:gd name="connsiteX138" fmla="*/ 6133970 w 6300250"/>
              <a:gd name="connsiteY138" fmla="*/ 6683377 h 6858002"/>
              <a:gd name="connsiteX139" fmla="*/ 6123892 w 6300250"/>
              <a:gd name="connsiteY139" fmla="*/ 6735764 h 6858002"/>
              <a:gd name="connsiteX140" fmla="*/ 6115495 w 6300250"/>
              <a:gd name="connsiteY140" fmla="*/ 6791327 h 6858002"/>
              <a:gd name="connsiteX141" fmla="*/ 6110455 w 6300250"/>
              <a:gd name="connsiteY141" fmla="*/ 6858002 h 6858002"/>
              <a:gd name="connsiteX142" fmla="*/ 3149600 w 6300250"/>
              <a:gd name="connsiteY142" fmla="*/ 6858002 h 6858002"/>
              <a:gd name="connsiteX143" fmla="*/ 2707087 w 6300250"/>
              <a:gd name="connsiteY143" fmla="*/ 6858002 h 6858002"/>
              <a:gd name="connsiteX144" fmla="*/ 0 w 6300250"/>
              <a:gd name="connsiteY144" fmla="*/ 6858002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6300250" h="6858002">
                <a:moveTo>
                  <a:pt x="0" y="0"/>
                </a:moveTo>
                <a:lnTo>
                  <a:pt x="3149600" y="0"/>
                </a:lnTo>
                <a:lnTo>
                  <a:pt x="3149600" y="2"/>
                </a:lnTo>
                <a:lnTo>
                  <a:pt x="6110455" y="2"/>
                </a:lnTo>
                <a:lnTo>
                  <a:pt x="6115495" y="66677"/>
                </a:lnTo>
                <a:lnTo>
                  <a:pt x="6123892" y="122239"/>
                </a:lnTo>
                <a:lnTo>
                  <a:pt x="6133970" y="174627"/>
                </a:lnTo>
                <a:lnTo>
                  <a:pt x="6150766" y="217489"/>
                </a:lnTo>
                <a:lnTo>
                  <a:pt x="6167562" y="260352"/>
                </a:lnTo>
                <a:lnTo>
                  <a:pt x="6187717" y="296864"/>
                </a:lnTo>
                <a:lnTo>
                  <a:pt x="6207872" y="334964"/>
                </a:lnTo>
                <a:lnTo>
                  <a:pt x="6226348" y="369889"/>
                </a:lnTo>
                <a:lnTo>
                  <a:pt x="6244823" y="409577"/>
                </a:lnTo>
                <a:lnTo>
                  <a:pt x="6261619" y="450852"/>
                </a:lnTo>
                <a:lnTo>
                  <a:pt x="6276736" y="496889"/>
                </a:lnTo>
                <a:lnTo>
                  <a:pt x="6288493" y="546102"/>
                </a:lnTo>
                <a:lnTo>
                  <a:pt x="6296891" y="606427"/>
                </a:lnTo>
                <a:lnTo>
                  <a:pt x="6300250" y="673102"/>
                </a:lnTo>
                <a:lnTo>
                  <a:pt x="6296891" y="744539"/>
                </a:lnTo>
                <a:lnTo>
                  <a:pt x="6288493" y="801689"/>
                </a:lnTo>
                <a:lnTo>
                  <a:pt x="6276736" y="854077"/>
                </a:lnTo>
                <a:lnTo>
                  <a:pt x="6261619" y="901702"/>
                </a:lnTo>
                <a:lnTo>
                  <a:pt x="6244823" y="942977"/>
                </a:lnTo>
                <a:lnTo>
                  <a:pt x="6224668" y="981077"/>
                </a:lnTo>
                <a:lnTo>
                  <a:pt x="6204513" y="1017589"/>
                </a:lnTo>
                <a:lnTo>
                  <a:pt x="6184358" y="1055689"/>
                </a:lnTo>
                <a:lnTo>
                  <a:pt x="6165882" y="1095377"/>
                </a:lnTo>
                <a:lnTo>
                  <a:pt x="6147406" y="1136652"/>
                </a:lnTo>
                <a:lnTo>
                  <a:pt x="6132291" y="1182689"/>
                </a:lnTo>
                <a:lnTo>
                  <a:pt x="6122213" y="1235077"/>
                </a:lnTo>
                <a:lnTo>
                  <a:pt x="6112135" y="1295402"/>
                </a:lnTo>
                <a:lnTo>
                  <a:pt x="6110455" y="1363664"/>
                </a:lnTo>
                <a:lnTo>
                  <a:pt x="6112135" y="1431927"/>
                </a:lnTo>
                <a:lnTo>
                  <a:pt x="6122213" y="1492252"/>
                </a:lnTo>
                <a:lnTo>
                  <a:pt x="6132291" y="1544639"/>
                </a:lnTo>
                <a:lnTo>
                  <a:pt x="6147406" y="1589089"/>
                </a:lnTo>
                <a:lnTo>
                  <a:pt x="6165882" y="1631952"/>
                </a:lnTo>
                <a:lnTo>
                  <a:pt x="6184358" y="1671639"/>
                </a:lnTo>
                <a:lnTo>
                  <a:pt x="6204513" y="1708152"/>
                </a:lnTo>
                <a:lnTo>
                  <a:pt x="6224668" y="1743077"/>
                </a:lnTo>
                <a:lnTo>
                  <a:pt x="6244823" y="1782764"/>
                </a:lnTo>
                <a:lnTo>
                  <a:pt x="6261619" y="1824039"/>
                </a:lnTo>
                <a:lnTo>
                  <a:pt x="6276736" y="1870077"/>
                </a:lnTo>
                <a:lnTo>
                  <a:pt x="6288493" y="1922464"/>
                </a:lnTo>
                <a:lnTo>
                  <a:pt x="6296891" y="1982789"/>
                </a:lnTo>
                <a:lnTo>
                  <a:pt x="6300250" y="2051052"/>
                </a:lnTo>
                <a:lnTo>
                  <a:pt x="6296891" y="2119314"/>
                </a:lnTo>
                <a:lnTo>
                  <a:pt x="6288493" y="2179639"/>
                </a:lnTo>
                <a:lnTo>
                  <a:pt x="6276736" y="2232027"/>
                </a:lnTo>
                <a:lnTo>
                  <a:pt x="6261619" y="2278064"/>
                </a:lnTo>
                <a:lnTo>
                  <a:pt x="6244823" y="2319339"/>
                </a:lnTo>
                <a:lnTo>
                  <a:pt x="6224668" y="2359027"/>
                </a:lnTo>
                <a:lnTo>
                  <a:pt x="6204513" y="2395539"/>
                </a:lnTo>
                <a:lnTo>
                  <a:pt x="6184358" y="2433639"/>
                </a:lnTo>
                <a:lnTo>
                  <a:pt x="6165882" y="2471739"/>
                </a:lnTo>
                <a:lnTo>
                  <a:pt x="6147406" y="2513014"/>
                </a:lnTo>
                <a:lnTo>
                  <a:pt x="6132291" y="2560639"/>
                </a:lnTo>
                <a:lnTo>
                  <a:pt x="6122213" y="2613027"/>
                </a:lnTo>
                <a:lnTo>
                  <a:pt x="6112135" y="2671764"/>
                </a:lnTo>
                <a:lnTo>
                  <a:pt x="6110455" y="2741614"/>
                </a:lnTo>
                <a:lnTo>
                  <a:pt x="6112135" y="2809877"/>
                </a:lnTo>
                <a:lnTo>
                  <a:pt x="6122213" y="2868614"/>
                </a:lnTo>
                <a:lnTo>
                  <a:pt x="6132291" y="2922589"/>
                </a:lnTo>
                <a:lnTo>
                  <a:pt x="6147406" y="2967039"/>
                </a:lnTo>
                <a:lnTo>
                  <a:pt x="6165882" y="3009902"/>
                </a:lnTo>
                <a:lnTo>
                  <a:pt x="6184358" y="3046414"/>
                </a:lnTo>
                <a:lnTo>
                  <a:pt x="6204513" y="3084514"/>
                </a:lnTo>
                <a:lnTo>
                  <a:pt x="6224668" y="3121027"/>
                </a:lnTo>
                <a:lnTo>
                  <a:pt x="6244823" y="3160714"/>
                </a:lnTo>
                <a:lnTo>
                  <a:pt x="6261619" y="3201989"/>
                </a:lnTo>
                <a:lnTo>
                  <a:pt x="6276736" y="3248027"/>
                </a:lnTo>
                <a:lnTo>
                  <a:pt x="6288493" y="3300414"/>
                </a:lnTo>
                <a:lnTo>
                  <a:pt x="6296891" y="3360739"/>
                </a:lnTo>
                <a:lnTo>
                  <a:pt x="6300250" y="3427414"/>
                </a:lnTo>
                <a:lnTo>
                  <a:pt x="6296891" y="3497264"/>
                </a:lnTo>
                <a:lnTo>
                  <a:pt x="6288493" y="3557589"/>
                </a:lnTo>
                <a:lnTo>
                  <a:pt x="6276736" y="3609977"/>
                </a:lnTo>
                <a:lnTo>
                  <a:pt x="6261619" y="3656014"/>
                </a:lnTo>
                <a:lnTo>
                  <a:pt x="6244823" y="3697289"/>
                </a:lnTo>
                <a:lnTo>
                  <a:pt x="6224668" y="3736977"/>
                </a:lnTo>
                <a:lnTo>
                  <a:pt x="6184358" y="3811589"/>
                </a:lnTo>
                <a:lnTo>
                  <a:pt x="6165882" y="3848102"/>
                </a:lnTo>
                <a:lnTo>
                  <a:pt x="6147406" y="3890964"/>
                </a:lnTo>
                <a:lnTo>
                  <a:pt x="6132291" y="3935414"/>
                </a:lnTo>
                <a:lnTo>
                  <a:pt x="6122213" y="3987802"/>
                </a:lnTo>
                <a:lnTo>
                  <a:pt x="6112135" y="4048127"/>
                </a:lnTo>
                <a:lnTo>
                  <a:pt x="6110455" y="4116389"/>
                </a:lnTo>
                <a:lnTo>
                  <a:pt x="6112135" y="4186239"/>
                </a:lnTo>
                <a:lnTo>
                  <a:pt x="6122213" y="4244977"/>
                </a:lnTo>
                <a:lnTo>
                  <a:pt x="6132291" y="4297364"/>
                </a:lnTo>
                <a:lnTo>
                  <a:pt x="6147406" y="4343402"/>
                </a:lnTo>
                <a:lnTo>
                  <a:pt x="6165882" y="4386264"/>
                </a:lnTo>
                <a:lnTo>
                  <a:pt x="6184358" y="4424364"/>
                </a:lnTo>
                <a:lnTo>
                  <a:pt x="6224668" y="4498977"/>
                </a:lnTo>
                <a:lnTo>
                  <a:pt x="6244823" y="4537077"/>
                </a:lnTo>
                <a:lnTo>
                  <a:pt x="6261619" y="4579939"/>
                </a:lnTo>
                <a:lnTo>
                  <a:pt x="6276736" y="4625977"/>
                </a:lnTo>
                <a:lnTo>
                  <a:pt x="6288493" y="4678364"/>
                </a:lnTo>
                <a:lnTo>
                  <a:pt x="6296891" y="4738689"/>
                </a:lnTo>
                <a:lnTo>
                  <a:pt x="6300250" y="4806952"/>
                </a:lnTo>
                <a:lnTo>
                  <a:pt x="6296891" y="4875214"/>
                </a:lnTo>
                <a:lnTo>
                  <a:pt x="6288493" y="4935539"/>
                </a:lnTo>
                <a:lnTo>
                  <a:pt x="6276736" y="4987927"/>
                </a:lnTo>
                <a:lnTo>
                  <a:pt x="6261619" y="5033964"/>
                </a:lnTo>
                <a:lnTo>
                  <a:pt x="6244823" y="5075239"/>
                </a:lnTo>
                <a:lnTo>
                  <a:pt x="6224668" y="5114927"/>
                </a:lnTo>
                <a:lnTo>
                  <a:pt x="6204513" y="5149852"/>
                </a:lnTo>
                <a:lnTo>
                  <a:pt x="6184358" y="5186364"/>
                </a:lnTo>
                <a:lnTo>
                  <a:pt x="6165882" y="5226052"/>
                </a:lnTo>
                <a:lnTo>
                  <a:pt x="6147406" y="5268914"/>
                </a:lnTo>
                <a:lnTo>
                  <a:pt x="6132291" y="5313364"/>
                </a:lnTo>
                <a:lnTo>
                  <a:pt x="6122213" y="5365752"/>
                </a:lnTo>
                <a:lnTo>
                  <a:pt x="6112135" y="5426077"/>
                </a:lnTo>
                <a:lnTo>
                  <a:pt x="6110455" y="5494339"/>
                </a:lnTo>
                <a:lnTo>
                  <a:pt x="6112135" y="5562602"/>
                </a:lnTo>
                <a:lnTo>
                  <a:pt x="6122213" y="5622927"/>
                </a:lnTo>
                <a:lnTo>
                  <a:pt x="6132291" y="5675314"/>
                </a:lnTo>
                <a:lnTo>
                  <a:pt x="6147406" y="5721352"/>
                </a:lnTo>
                <a:lnTo>
                  <a:pt x="6165882" y="5762627"/>
                </a:lnTo>
                <a:lnTo>
                  <a:pt x="6184358" y="5802314"/>
                </a:lnTo>
                <a:lnTo>
                  <a:pt x="6204513" y="5840414"/>
                </a:lnTo>
                <a:lnTo>
                  <a:pt x="6224668" y="5876927"/>
                </a:lnTo>
                <a:lnTo>
                  <a:pt x="6244823" y="5915027"/>
                </a:lnTo>
                <a:lnTo>
                  <a:pt x="6261619" y="5956302"/>
                </a:lnTo>
                <a:lnTo>
                  <a:pt x="6276736" y="6003927"/>
                </a:lnTo>
                <a:lnTo>
                  <a:pt x="6288493" y="6056314"/>
                </a:lnTo>
                <a:lnTo>
                  <a:pt x="6296891" y="6113464"/>
                </a:lnTo>
                <a:lnTo>
                  <a:pt x="6300250" y="6183314"/>
                </a:lnTo>
                <a:lnTo>
                  <a:pt x="6296891" y="6251577"/>
                </a:lnTo>
                <a:lnTo>
                  <a:pt x="6288493" y="6311902"/>
                </a:lnTo>
                <a:lnTo>
                  <a:pt x="6276736" y="6361114"/>
                </a:lnTo>
                <a:lnTo>
                  <a:pt x="6261619" y="6407152"/>
                </a:lnTo>
                <a:lnTo>
                  <a:pt x="6244823" y="6448427"/>
                </a:lnTo>
                <a:lnTo>
                  <a:pt x="6226348" y="6488114"/>
                </a:lnTo>
                <a:lnTo>
                  <a:pt x="6207872" y="6523039"/>
                </a:lnTo>
                <a:lnTo>
                  <a:pt x="6187717" y="6561139"/>
                </a:lnTo>
                <a:lnTo>
                  <a:pt x="6167562" y="6597652"/>
                </a:lnTo>
                <a:lnTo>
                  <a:pt x="6150766" y="6640514"/>
                </a:lnTo>
                <a:lnTo>
                  <a:pt x="6133970" y="6683377"/>
                </a:lnTo>
                <a:lnTo>
                  <a:pt x="6123892" y="6735764"/>
                </a:lnTo>
                <a:lnTo>
                  <a:pt x="6115495" y="6791327"/>
                </a:lnTo>
                <a:lnTo>
                  <a:pt x="6110455" y="6858002"/>
                </a:lnTo>
                <a:lnTo>
                  <a:pt x="3149600" y="6858002"/>
                </a:lnTo>
                <a:lnTo>
                  <a:pt x="2707087" y="6858002"/>
                </a:lnTo>
                <a:lnTo>
                  <a:pt x="0" y="6858002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8949" y="1162940"/>
            <a:ext cx="3386699" cy="4532120"/>
          </a:xfrm>
        </p:spPr>
        <p:txBody>
          <a:bodyPr anchor="ctr">
            <a:normAutofit/>
          </a:bodyPr>
          <a:lstStyle/>
          <a:p>
            <a:r>
              <a:rPr lang="ru-RU" sz="3800" dirty="0">
                <a:solidFill>
                  <a:srgbClr val="2A1A00"/>
                </a:solidFill>
              </a:rPr>
              <a:t>Зачем развивать мимику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3B475C6-1445-41C7-9360-49FD7C1C1E7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61953" y="1128451"/>
            <a:ext cx="3510547" cy="4566609"/>
          </a:xfrm>
        </p:spPr>
        <p:txBody>
          <a:bodyPr anchor="ctr">
            <a:normAutofit/>
          </a:bodyPr>
          <a:lstStyle/>
          <a:p>
            <a:pPr algn="just">
              <a:lnSpc>
                <a:spcPct val="100000"/>
              </a:lnSpc>
            </a:pPr>
            <a:r>
              <a:rPr lang="ru-RU" dirty="0">
                <a:solidFill>
                  <a:schemeClr val="tx1"/>
                </a:solidFill>
              </a:rPr>
              <a:t>Живое лицо – признак уверенность в себе, искренности, честности. </a:t>
            </a:r>
          </a:p>
          <a:p>
            <a:pPr algn="just">
              <a:lnSpc>
                <a:spcPct val="100000"/>
              </a:lnSpc>
            </a:pPr>
            <a:r>
              <a:rPr lang="ru-RU" dirty="0">
                <a:solidFill>
                  <a:schemeClr val="tx1"/>
                </a:solidFill>
              </a:rPr>
              <a:t>Выражение лица играет важную роль в общении.</a:t>
            </a:r>
          </a:p>
          <a:p>
            <a:pPr algn="just">
              <a:lnSpc>
                <a:spcPct val="100000"/>
              </a:lnSpc>
            </a:pPr>
            <a:r>
              <a:rPr lang="ru-RU" dirty="0">
                <a:solidFill>
                  <a:schemeClr val="tx1"/>
                </a:solidFill>
              </a:rPr>
              <a:t>Лицо человека и его мимика это инструмент выражения духовной сущности. Умеющий владеть этим инструментом приобретает способность лучше изучить окружающих его людей.</a:t>
            </a:r>
          </a:p>
        </p:txBody>
      </p:sp>
    </p:spTree>
    <p:extLst>
      <p:ext uri="{BB962C8B-B14F-4D97-AF65-F5344CB8AC3E}">
        <p14:creationId xmlns:p14="http://schemas.microsoft.com/office/powerpoint/2010/main" val="161258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374BD3A9-25D1-4691-BE05-149182EC4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9144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Freeform 10">
            <a:extLst>
              <a:ext uri="{FF2B5EF4-FFF2-40B4-BE49-F238E27FC236}">
                <a16:creationId xmlns:a16="http://schemas.microsoft.com/office/drawing/2014/main" id="{8D49CF1A-01DD-4115-A6BB-CFA8F70453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5676900" cy="6858000"/>
          </a:xfrm>
          <a:custGeom>
            <a:avLst/>
            <a:gdLst>
              <a:gd name="connsiteX0" fmla="*/ 0 w 7569200"/>
              <a:gd name="connsiteY0" fmla="*/ 0 h 6858000"/>
              <a:gd name="connsiteX1" fmla="*/ 7389812 w 7569200"/>
              <a:gd name="connsiteY1" fmla="*/ 0 h 6858000"/>
              <a:gd name="connsiteX2" fmla="*/ 7394575 w 7569200"/>
              <a:gd name="connsiteY2" fmla="*/ 66675 h 6858000"/>
              <a:gd name="connsiteX3" fmla="*/ 7402512 w 7569200"/>
              <a:gd name="connsiteY3" fmla="*/ 122237 h 6858000"/>
              <a:gd name="connsiteX4" fmla="*/ 7412037 w 7569200"/>
              <a:gd name="connsiteY4" fmla="*/ 174625 h 6858000"/>
              <a:gd name="connsiteX5" fmla="*/ 7427912 w 7569200"/>
              <a:gd name="connsiteY5" fmla="*/ 217487 h 6858000"/>
              <a:gd name="connsiteX6" fmla="*/ 7443787 w 7569200"/>
              <a:gd name="connsiteY6" fmla="*/ 260350 h 6858000"/>
              <a:gd name="connsiteX7" fmla="*/ 7462837 w 7569200"/>
              <a:gd name="connsiteY7" fmla="*/ 296862 h 6858000"/>
              <a:gd name="connsiteX8" fmla="*/ 7481887 w 7569200"/>
              <a:gd name="connsiteY8" fmla="*/ 334962 h 6858000"/>
              <a:gd name="connsiteX9" fmla="*/ 7499350 w 7569200"/>
              <a:gd name="connsiteY9" fmla="*/ 369887 h 6858000"/>
              <a:gd name="connsiteX10" fmla="*/ 7516812 w 7569200"/>
              <a:gd name="connsiteY10" fmla="*/ 409575 h 6858000"/>
              <a:gd name="connsiteX11" fmla="*/ 7532687 w 7569200"/>
              <a:gd name="connsiteY11" fmla="*/ 450850 h 6858000"/>
              <a:gd name="connsiteX12" fmla="*/ 7546975 w 7569200"/>
              <a:gd name="connsiteY12" fmla="*/ 496887 h 6858000"/>
              <a:gd name="connsiteX13" fmla="*/ 7558087 w 7569200"/>
              <a:gd name="connsiteY13" fmla="*/ 546100 h 6858000"/>
              <a:gd name="connsiteX14" fmla="*/ 7566025 w 7569200"/>
              <a:gd name="connsiteY14" fmla="*/ 606425 h 6858000"/>
              <a:gd name="connsiteX15" fmla="*/ 7569200 w 7569200"/>
              <a:gd name="connsiteY15" fmla="*/ 673100 h 6858000"/>
              <a:gd name="connsiteX16" fmla="*/ 7566025 w 7569200"/>
              <a:gd name="connsiteY16" fmla="*/ 744537 h 6858000"/>
              <a:gd name="connsiteX17" fmla="*/ 7558087 w 7569200"/>
              <a:gd name="connsiteY17" fmla="*/ 801687 h 6858000"/>
              <a:gd name="connsiteX18" fmla="*/ 7546975 w 7569200"/>
              <a:gd name="connsiteY18" fmla="*/ 854075 h 6858000"/>
              <a:gd name="connsiteX19" fmla="*/ 7532687 w 7569200"/>
              <a:gd name="connsiteY19" fmla="*/ 901700 h 6858000"/>
              <a:gd name="connsiteX20" fmla="*/ 7516812 w 7569200"/>
              <a:gd name="connsiteY20" fmla="*/ 942975 h 6858000"/>
              <a:gd name="connsiteX21" fmla="*/ 7497762 w 7569200"/>
              <a:gd name="connsiteY21" fmla="*/ 981075 h 6858000"/>
              <a:gd name="connsiteX22" fmla="*/ 7478712 w 7569200"/>
              <a:gd name="connsiteY22" fmla="*/ 1017587 h 6858000"/>
              <a:gd name="connsiteX23" fmla="*/ 7459662 w 7569200"/>
              <a:gd name="connsiteY23" fmla="*/ 1055687 h 6858000"/>
              <a:gd name="connsiteX24" fmla="*/ 7442200 w 7569200"/>
              <a:gd name="connsiteY24" fmla="*/ 1095375 h 6858000"/>
              <a:gd name="connsiteX25" fmla="*/ 7424737 w 7569200"/>
              <a:gd name="connsiteY25" fmla="*/ 1136650 h 6858000"/>
              <a:gd name="connsiteX26" fmla="*/ 7410450 w 7569200"/>
              <a:gd name="connsiteY26" fmla="*/ 1182687 h 6858000"/>
              <a:gd name="connsiteX27" fmla="*/ 7400925 w 7569200"/>
              <a:gd name="connsiteY27" fmla="*/ 1235075 h 6858000"/>
              <a:gd name="connsiteX28" fmla="*/ 7391400 w 7569200"/>
              <a:gd name="connsiteY28" fmla="*/ 1295400 h 6858000"/>
              <a:gd name="connsiteX29" fmla="*/ 7389812 w 7569200"/>
              <a:gd name="connsiteY29" fmla="*/ 1363662 h 6858000"/>
              <a:gd name="connsiteX30" fmla="*/ 7391400 w 7569200"/>
              <a:gd name="connsiteY30" fmla="*/ 1431925 h 6858000"/>
              <a:gd name="connsiteX31" fmla="*/ 7400925 w 7569200"/>
              <a:gd name="connsiteY31" fmla="*/ 1492250 h 6858000"/>
              <a:gd name="connsiteX32" fmla="*/ 7410450 w 7569200"/>
              <a:gd name="connsiteY32" fmla="*/ 1544637 h 6858000"/>
              <a:gd name="connsiteX33" fmla="*/ 7424737 w 7569200"/>
              <a:gd name="connsiteY33" fmla="*/ 1589087 h 6858000"/>
              <a:gd name="connsiteX34" fmla="*/ 7442200 w 7569200"/>
              <a:gd name="connsiteY34" fmla="*/ 1631950 h 6858000"/>
              <a:gd name="connsiteX35" fmla="*/ 7459662 w 7569200"/>
              <a:gd name="connsiteY35" fmla="*/ 1671637 h 6858000"/>
              <a:gd name="connsiteX36" fmla="*/ 7478712 w 7569200"/>
              <a:gd name="connsiteY36" fmla="*/ 1708150 h 6858000"/>
              <a:gd name="connsiteX37" fmla="*/ 7497762 w 7569200"/>
              <a:gd name="connsiteY37" fmla="*/ 1743075 h 6858000"/>
              <a:gd name="connsiteX38" fmla="*/ 7516812 w 7569200"/>
              <a:gd name="connsiteY38" fmla="*/ 1782762 h 6858000"/>
              <a:gd name="connsiteX39" fmla="*/ 7532687 w 7569200"/>
              <a:gd name="connsiteY39" fmla="*/ 1824037 h 6858000"/>
              <a:gd name="connsiteX40" fmla="*/ 7546975 w 7569200"/>
              <a:gd name="connsiteY40" fmla="*/ 1870075 h 6858000"/>
              <a:gd name="connsiteX41" fmla="*/ 7558087 w 7569200"/>
              <a:gd name="connsiteY41" fmla="*/ 1922462 h 6858000"/>
              <a:gd name="connsiteX42" fmla="*/ 7566025 w 7569200"/>
              <a:gd name="connsiteY42" fmla="*/ 1982787 h 6858000"/>
              <a:gd name="connsiteX43" fmla="*/ 7569200 w 7569200"/>
              <a:gd name="connsiteY43" fmla="*/ 2051050 h 6858000"/>
              <a:gd name="connsiteX44" fmla="*/ 7566025 w 7569200"/>
              <a:gd name="connsiteY44" fmla="*/ 2119312 h 6858000"/>
              <a:gd name="connsiteX45" fmla="*/ 7558087 w 7569200"/>
              <a:gd name="connsiteY45" fmla="*/ 2179637 h 6858000"/>
              <a:gd name="connsiteX46" fmla="*/ 7546975 w 7569200"/>
              <a:gd name="connsiteY46" fmla="*/ 2232025 h 6858000"/>
              <a:gd name="connsiteX47" fmla="*/ 7532687 w 7569200"/>
              <a:gd name="connsiteY47" fmla="*/ 2278062 h 6858000"/>
              <a:gd name="connsiteX48" fmla="*/ 7516812 w 7569200"/>
              <a:gd name="connsiteY48" fmla="*/ 2319337 h 6858000"/>
              <a:gd name="connsiteX49" fmla="*/ 7497762 w 7569200"/>
              <a:gd name="connsiteY49" fmla="*/ 2359025 h 6858000"/>
              <a:gd name="connsiteX50" fmla="*/ 7478712 w 7569200"/>
              <a:gd name="connsiteY50" fmla="*/ 2395537 h 6858000"/>
              <a:gd name="connsiteX51" fmla="*/ 7459662 w 7569200"/>
              <a:gd name="connsiteY51" fmla="*/ 2433637 h 6858000"/>
              <a:gd name="connsiteX52" fmla="*/ 7442200 w 7569200"/>
              <a:gd name="connsiteY52" fmla="*/ 2471737 h 6858000"/>
              <a:gd name="connsiteX53" fmla="*/ 7424737 w 7569200"/>
              <a:gd name="connsiteY53" fmla="*/ 2513012 h 6858000"/>
              <a:gd name="connsiteX54" fmla="*/ 7410450 w 7569200"/>
              <a:gd name="connsiteY54" fmla="*/ 2560637 h 6858000"/>
              <a:gd name="connsiteX55" fmla="*/ 7400925 w 7569200"/>
              <a:gd name="connsiteY55" fmla="*/ 2613025 h 6858000"/>
              <a:gd name="connsiteX56" fmla="*/ 7391400 w 7569200"/>
              <a:gd name="connsiteY56" fmla="*/ 2671762 h 6858000"/>
              <a:gd name="connsiteX57" fmla="*/ 7389812 w 7569200"/>
              <a:gd name="connsiteY57" fmla="*/ 2741612 h 6858000"/>
              <a:gd name="connsiteX58" fmla="*/ 7391400 w 7569200"/>
              <a:gd name="connsiteY58" fmla="*/ 2809875 h 6858000"/>
              <a:gd name="connsiteX59" fmla="*/ 7400925 w 7569200"/>
              <a:gd name="connsiteY59" fmla="*/ 2868612 h 6858000"/>
              <a:gd name="connsiteX60" fmla="*/ 7410450 w 7569200"/>
              <a:gd name="connsiteY60" fmla="*/ 2922587 h 6858000"/>
              <a:gd name="connsiteX61" fmla="*/ 7424737 w 7569200"/>
              <a:gd name="connsiteY61" fmla="*/ 2967037 h 6858000"/>
              <a:gd name="connsiteX62" fmla="*/ 7442200 w 7569200"/>
              <a:gd name="connsiteY62" fmla="*/ 3009900 h 6858000"/>
              <a:gd name="connsiteX63" fmla="*/ 7459662 w 7569200"/>
              <a:gd name="connsiteY63" fmla="*/ 3046412 h 6858000"/>
              <a:gd name="connsiteX64" fmla="*/ 7478712 w 7569200"/>
              <a:gd name="connsiteY64" fmla="*/ 3084512 h 6858000"/>
              <a:gd name="connsiteX65" fmla="*/ 7497762 w 7569200"/>
              <a:gd name="connsiteY65" fmla="*/ 3121025 h 6858000"/>
              <a:gd name="connsiteX66" fmla="*/ 7516812 w 7569200"/>
              <a:gd name="connsiteY66" fmla="*/ 3160712 h 6858000"/>
              <a:gd name="connsiteX67" fmla="*/ 7532687 w 7569200"/>
              <a:gd name="connsiteY67" fmla="*/ 3201987 h 6858000"/>
              <a:gd name="connsiteX68" fmla="*/ 7546975 w 7569200"/>
              <a:gd name="connsiteY68" fmla="*/ 3248025 h 6858000"/>
              <a:gd name="connsiteX69" fmla="*/ 7558087 w 7569200"/>
              <a:gd name="connsiteY69" fmla="*/ 3300412 h 6858000"/>
              <a:gd name="connsiteX70" fmla="*/ 7566025 w 7569200"/>
              <a:gd name="connsiteY70" fmla="*/ 3360737 h 6858000"/>
              <a:gd name="connsiteX71" fmla="*/ 7569200 w 7569200"/>
              <a:gd name="connsiteY71" fmla="*/ 3427412 h 6858000"/>
              <a:gd name="connsiteX72" fmla="*/ 7566025 w 7569200"/>
              <a:gd name="connsiteY72" fmla="*/ 3497262 h 6858000"/>
              <a:gd name="connsiteX73" fmla="*/ 7558087 w 7569200"/>
              <a:gd name="connsiteY73" fmla="*/ 3557587 h 6858000"/>
              <a:gd name="connsiteX74" fmla="*/ 7546975 w 7569200"/>
              <a:gd name="connsiteY74" fmla="*/ 3609975 h 6858000"/>
              <a:gd name="connsiteX75" fmla="*/ 7532687 w 7569200"/>
              <a:gd name="connsiteY75" fmla="*/ 3656012 h 6858000"/>
              <a:gd name="connsiteX76" fmla="*/ 7516812 w 7569200"/>
              <a:gd name="connsiteY76" fmla="*/ 3697287 h 6858000"/>
              <a:gd name="connsiteX77" fmla="*/ 7497762 w 7569200"/>
              <a:gd name="connsiteY77" fmla="*/ 3736975 h 6858000"/>
              <a:gd name="connsiteX78" fmla="*/ 7459662 w 7569200"/>
              <a:gd name="connsiteY78" fmla="*/ 3811587 h 6858000"/>
              <a:gd name="connsiteX79" fmla="*/ 7442200 w 7569200"/>
              <a:gd name="connsiteY79" fmla="*/ 3848100 h 6858000"/>
              <a:gd name="connsiteX80" fmla="*/ 7424737 w 7569200"/>
              <a:gd name="connsiteY80" fmla="*/ 3890962 h 6858000"/>
              <a:gd name="connsiteX81" fmla="*/ 7410450 w 7569200"/>
              <a:gd name="connsiteY81" fmla="*/ 3935412 h 6858000"/>
              <a:gd name="connsiteX82" fmla="*/ 7400925 w 7569200"/>
              <a:gd name="connsiteY82" fmla="*/ 3987800 h 6858000"/>
              <a:gd name="connsiteX83" fmla="*/ 7391400 w 7569200"/>
              <a:gd name="connsiteY83" fmla="*/ 4048125 h 6858000"/>
              <a:gd name="connsiteX84" fmla="*/ 7389812 w 7569200"/>
              <a:gd name="connsiteY84" fmla="*/ 4116387 h 6858000"/>
              <a:gd name="connsiteX85" fmla="*/ 7391400 w 7569200"/>
              <a:gd name="connsiteY85" fmla="*/ 4186237 h 6858000"/>
              <a:gd name="connsiteX86" fmla="*/ 7400925 w 7569200"/>
              <a:gd name="connsiteY86" fmla="*/ 4244975 h 6858000"/>
              <a:gd name="connsiteX87" fmla="*/ 7410450 w 7569200"/>
              <a:gd name="connsiteY87" fmla="*/ 4297362 h 6858000"/>
              <a:gd name="connsiteX88" fmla="*/ 7424737 w 7569200"/>
              <a:gd name="connsiteY88" fmla="*/ 4343400 h 6858000"/>
              <a:gd name="connsiteX89" fmla="*/ 7442200 w 7569200"/>
              <a:gd name="connsiteY89" fmla="*/ 4386262 h 6858000"/>
              <a:gd name="connsiteX90" fmla="*/ 7459662 w 7569200"/>
              <a:gd name="connsiteY90" fmla="*/ 4424362 h 6858000"/>
              <a:gd name="connsiteX91" fmla="*/ 7497762 w 7569200"/>
              <a:gd name="connsiteY91" fmla="*/ 4498975 h 6858000"/>
              <a:gd name="connsiteX92" fmla="*/ 7516812 w 7569200"/>
              <a:gd name="connsiteY92" fmla="*/ 4537075 h 6858000"/>
              <a:gd name="connsiteX93" fmla="*/ 7532687 w 7569200"/>
              <a:gd name="connsiteY93" fmla="*/ 4579937 h 6858000"/>
              <a:gd name="connsiteX94" fmla="*/ 7546975 w 7569200"/>
              <a:gd name="connsiteY94" fmla="*/ 4625975 h 6858000"/>
              <a:gd name="connsiteX95" fmla="*/ 7558087 w 7569200"/>
              <a:gd name="connsiteY95" fmla="*/ 4678362 h 6858000"/>
              <a:gd name="connsiteX96" fmla="*/ 7566025 w 7569200"/>
              <a:gd name="connsiteY96" fmla="*/ 4738687 h 6858000"/>
              <a:gd name="connsiteX97" fmla="*/ 7569200 w 7569200"/>
              <a:gd name="connsiteY97" fmla="*/ 4806950 h 6858000"/>
              <a:gd name="connsiteX98" fmla="*/ 7566025 w 7569200"/>
              <a:gd name="connsiteY98" fmla="*/ 4875212 h 6858000"/>
              <a:gd name="connsiteX99" fmla="*/ 7558087 w 7569200"/>
              <a:gd name="connsiteY99" fmla="*/ 4935537 h 6858000"/>
              <a:gd name="connsiteX100" fmla="*/ 7546975 w 7569200"/>
              <a:gd name="connsiteY100" fmla="*/ 4987925 h 6858000"/>
              <a:gd name="connsiteX101" fmla="*/ 7532687 w 7569200"/>
              <a:gd name="connsiteY101" fmla="*/ 5033962 h 6858000"/>
              <a:gd name="connsiteX102" fmla="*/ 7516812 w 7569200"/>
              <a:gd name="connsiteY102" fmla="*/ 5075237 h 6858000"/>
              <a:gd name="connsiteX103" fmla="*/ 7497762 w 7569200"/>
              <a:gd name="connsiteY103" fmla="*/ 5114925 h 6858000"/>
              <a:gd name="connsiteX104" fmla="*/ 7478712 w 7569200"/>
              <a:gd name="connsiteY104" fmla="*/ 5149850 h 6858000"/>
              <a:gd name="connsiteX105" fmla="*/ 7459662 w 7569200"/>
              <a:gd name="connsiteY105" fmla="*/ 5186362 h 6858000"/>
              <a:gd name="connsiteX106" fmla="*/ 7442200 w 7569200"/>
              <a:gd name="connsiteY106" fmla="*/ 5226050 h 6858000"/>
              <a:gd name="connsiteX107" fmla="*/ 7424737 w 7569200"/>
              <a:gd name="connsiteY107" fmla="*/ 5268912 h 6858000"/>
              <a:gd name="connsiteX108" fmla="*/ 7410450 w 7569200"/>
              <a:gd name="connsiteY108" fmla="*/ 5313362 h 6858000"/>
              <a:gd name="connsiteX109" fmla="*/ 7400925 w 7569200"/>
              <a:gd name="connsiteY109" fmla="*/ 5365750 h 6858000"/>
              <a:gd name="connsiteX110" fmla="*/ 7391400 w 7569200"/>
              <a:gd name="connsiteY110" fmla="*/ 5426075 h 6858000"/>
              <a:gd name="connsiteX111" fmla="*/ 7389812 w 7569200"/>
              <a:gd name="connsiteY111" fmla="*/ 5494337 h 6858000"/>
              <a:gd name="connsiteX112" fmla="*/ 7391400 w 7569200"/>
              <a:gd name="connsiteY112" fmla="*/ 5562600 h 6858000"/>
              <a:gd name="connsiteX113" fmla="*/ 7400925 w 7569200"/>
              <a:gd name="connsiteY113" fmla="*/ 5622925 h 6858000"/>
              <a:gd name="connsiteX114" fmla="*/ 7410450 w 7569200"/>
              <a:gd name="connsiteY114" fmla="*/ 5675312 h 6858000"/>
              <a:gd name="connsiteX115" fmla="*/ 7424737 w 7569200"/>
              <a:gd name="connsiteY115" fmla="*/ 5721350 h 6858000"/>
              <a:gd name="connsiteX116" fmla="*/ 7442200 w 7569200"/>
              <a:gd name="connsiteY116" fmla="*/ 5762625 h 6858000"/>
              <a:gd name="connsiteX117" fmla="*/ 7459662 w 7569200"/>
              <a:gd name="connsiteY117" fmla="*/ 5802312 h 6858000"/>
              <a:gd name="connsiteX118" fmla="*/ 7478712 w 7569200"/>
              <a:gd name="connsiteY118" fmla="*/ 5840412 h 6858000"/>
              <a:gd name="connsiteX119" fmla="*/ 7497762 w 7569200"/>
              <a:gd name="connsiteY119" fmla="*/ 5876925 h 6858000"/>
              <a:gd name="connsiteX120" fmla="*/ 7516812 w 7569200"/>
              <a:gd name="connsiteY120" fmla="*/ 5915025 h 6858000"/>
              <a:gd name="connsiteX121" fmla="*/ 7532687 w 7569200"/>
              <a:gd name="connsiteY121" fmla="*/ 5956300 h 6858000"/>
              <a:gd name="connsiteX122" fmla="*/ 7546975 w 7569200"/>
              <a:gd name="connsiteY122" fmla="*/ 6003925 h 6858000"/>
              <a:gd name="connsiteX123" fmla="*/ 7558087 w 7569200"/>
              <a:gd name="connsiteY123" fmla="*/ 6056312 h 6858000"/>
              <a:gd name="connsiteX124" fmla="*/ 7566025 w 7569200"/>
              <a:gd name="connsiteY124" fmla="*/ 6113462 h 6858000"/>
              <a:gd name="connsiteX125" fmla="*/ 7569200 w 7569200"/>
              <a:gd name="connsiteY125" fmla="*/ 6183312 h 6858000"/>
              <a:gd name="connsiteX126" fmla="*/ 7566025 w 7569200"/>
              <a:gd name="connsiteY126" fmla="*/ 6251575 h 6858000"/>
              <a:gd name="connsiteX127" fmla="*/ 7558087 w 7569200"/>
              <a:gd name="connsiteY127" fmla="*/ 6311900 h 6858000"/>
              <a:gd name="connsiteX128" fmla="*/ 7546975 w 7569200"/>
              <a:gd name="connsiteY128" fmla="*/ 6361112 h 6858000"/>
              <a:gd name="connsiteX129" fmla="*/ 7532687 w 7569200"/>
              <a:gd name="connsiteY129" fmla="*/ 6407150 h 6858000"/>
              <a:gd name="connsiteX130" fmla="*/ 7516812 w 7569200"/>
              <a:gd name="connsiteY130" fmla="*/ 6448425 h 6858000"/>
              <a:gd name="connsiteX131" fmla="*/ 7499350 w 7569200"/>
              <a:gd name="connsiteY131" fmla="*/ 6488112 h 6858000"/>
              <a:gd name="connsiteX132" fmla="*/ 7481887 w 7569200"/>
              <a:gd name="connsiteY132" fmla="*/ 6523037 h 6858000"/>
              <a:gd name="connsiteX133" fmla="*/ 7462837 w 7569200"/>
              <a:gd name="connsiteY133" fmla="*/ 6561137 h 6858000"/>
              <a:gd name="connsiteX134" fmla="*/ 7443787 w 7569200"/>
              <a:gd name="connsiteY134" fmla="*/ 6597650 h 6858000"/>
              <a:gd name="connsiteX135" fmla="*/ 7427912 w 7569200"/>
              <a:gd name="connsiteY135" fmla="*/ 6640512 h 6858000"/>
              <a:gd name="connsiteX136" fmla="*/ 7412037 w 7569200"/>
              <a:gd name="connsiteY136" fmla="*/ 6683375 h 6858000"/>
              <a:gd name="connsiteX137" fmla="*/ 7402512 w 7569200"/>
              <a:gd name="connsiteY137" fmla="*/ 6735762 h 6858000"/>
              <a:gd name="connsiteX138" fmla="*/ 7394575 w 7569200"/>
              <a:gd name="connsiteY138" fmla="*/ 6791325 h 6858000"/>
              <a:gd name="connsiteX139" fmla="*/ 7389812 w 7569200"/>
              <a:gd name="connsiteY139" fmla="*/ 6858000 h 6858000"/>
              <a:gd name="connsiteX140" fmla="*/ 0 w 7569200"/>
              <a:gd name="connsiteY140" fmla="*/ 6858000 h 6858000"/>
              <a:gd name="connsiteX141" fmla="*/ 0 w 7569200"/>
              <a:gd name="connsiteY141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</a:cxnLst>
            <a:rect l="l" t="t" r="r" b="b"/>
            <a:pathLst>
              <a:path w="7569200" h="6858000">
                <a:moveTo>
                  <a:pt x="0" y="0"/>
                </a:moveTo>
                <a:lnTo>
                  <a:pt x="7389812" y="0"/>
                </a:lnTo>
                <a:lnTo>
                  <a:pt x="7394575" y="66675"/>
                </a:lnTo>
                <a:lnTo>
                  <a:pt x="7402512" y="122237"/>
                </a:lnTo>
                <a:lnTo>
                  <a:pt x="7412037" y="174625"/>
                </a:lnTo>
                <a:lnTo>
                  <a:pt x="7427912" y="217487"/>
                </a:lnTo>
                <a:lnTo>
                  <a:pt x="7443787" y="260350"/>
                </a:lnTo>
                <a:lnTo>
                  <a:pt x="7462837" y="296862"/>
                </a:lnTo>
                <a:lnTo>
                  <a:pt x="7481887" y="334962"/>
                </a:lnTo>
                <a:lnTo>
                  <a:pt x="7499350" y="369887"/>
                </a:lnTo>
                <a:lnTo>
                  <a:pt x="7516812" y="409575"/>
                </a:lnTo>
                <a:lnTo>
                  <a:pt x="7532687" y="450850"/>
                </a:lnTo>
                <a:lnTo>
                  <a:pt x="7546975" y="496887"/>
                </a:lnTo>
                <a:lnTo>
                  <a:pt x="7558087" y="546100"/>
                </a:lnTo>
                <a:lnTo>
                  <a:pt x="7566025" y="606425"/>
                </a:lnTo>
                <a:lnTo>
                  <a:pt x="7569200" y="673100"/>
                </a:lnTo>
                <a:lnTo>
                  <a:pt x="7566025" y="744537"/>
                </a:lnTo>
                <a:lnTo>
                  <a:pt x="7558087" y="801687"/>
                </a:lnTo>
                <a:lnTo>
                  <a:pt x="7546975" y="854075"/>
                </a:lnTo>
                <a:lnTo>
                  <a:pt x="7532687" y="901700"/>
                </a:lnTo>
                <a:lnTo>
                  <a:pt x="7516812" y="942975"/>
                </a:lnTo>
                <a:lnTo>
                  <a:pt x="7497762" y="981075"/>
                </a:lnTo>
                <a:lnTo>
                  <a:pt x="7478712" y="1017587"/>
                </a:lnTo>
                <a:lnTo>
                  <a:pt x="7459662" y="1055687"/>
                </a:lnTo>
                <a:lnTo>
                  <a:pt x="7442200" y="1095375"/>
                </a:lnTo>
                <a:lnTo>
                  <a:pt x="7424737" y="1136650"/>
                </a:lnTo>
                <a:lnTo>
                  <a:pt x="7410450" y="1182687"/>
                </a:lnTo>
                <a:lnTo>
                  <a:pt x="7400925" y="1235075"/>
                </a:lnTo>
                <a:lnTo>
                  <a:pt x="7391400" y="1295400"/>
                </a:lnTo>
                <a:lnTo>
                  <a:pt x="7389812" y="1363662"/>
                </a:lnTo>
                <a:lnTo>
                  <a:pt x="7391400" y="1431925"/>
                </a:lnTo>
                <a:lnTo>
                  <a:pt x="7400925" y="1492250"/>
                </a:lnTo>
                <a:lnTo>
                  <a:pt x="7410450" y="1544637"/>
                </a:lnTo>
                <a:lnTo>
                  <a:pt x="7424737" y="1589087"/>
                </a:lnTo>
                <a:lnTo>
                  <a:pt x="7442200" y="1631950"/>
                </a:lnTo>
                <a:lnTo>
                  <a:pt x="7459662" y="1671637"/>
                </a:lnTo>
                <a:lnTo>
                  <a:pt x="7478712" y="1708150"/>
                </a:lnTo>
                <a:lnTo>
                  <a:pt x="7497762" y="1743075"/>
                </a:lnTo>
                <a:lnTo>
                  <a:pt x="7516812" y="1782762"/>
                </a:lnTo>
                <a:lnTo>
                  <a:pt x="7532687" y="1824037"/>
                </a:lnTo>
                <a:lnTo>
                  <a:pt x="7546975" y="1870075"/>
                </a:lnTo>
                <a:lnTo>
                  <a:pt x="7558087" y="1922462"/>
                </a:lnTo>
                <a:lnTo>
                  <a:pt x="7566025" y="1982787"/>
                </a:lnTo>
                <a:lnTo>
                  <a:pt x="7569200" y="2051050"/>
                </a:lnTo>
                <a:lnTo>
                  <a:pt x="7566025" y="2119312"/>
                </a:lnTo>
                <a:lnTo>
                  <a:pt x="7558087" y="2179637"/>
                </a:lnTo>
                <a:lnTo>
                  <a:pt x="7546975" y="2232025"/>
                </a:lnTo>
                <a:lnTo>
                  <a:pt x="7532687" y="2278062"/>
                </a:lnTo>
                <a:lnTo>
                  <a:pt x="7516812" y="2319337"/>
                </a:lnTo>
                <a:lnTo>
                  <a:pt x="7497762" y="2359025"/>
                </a:lnTo>
                <a:lnTo>
                  <a:pt x="7478712" y="2395537"/>
                </a:lnTo>
                <a:lnTo>
                  <a:pt x="7459662" y="2433637"/>
                </a:lnTo>
                <a:lnTo>
                  <a:pt x="7442200" y="2471737"/>
                </a:lnTo>
                <a:lnTo>
                  <a:pt x="7424737" y="2513012"/>
                </a:lnTo>
                <a:lnTo>
                  <a:pt x="7410450" y="2560637"/>
                </a:lnTo>
                <a:lnTo>
                  <a:pt x="7400925" y="2613025"/>
                </a:lnTo>
                <a:lnTo>
                  <a:pt x="7391400" y="2671762"/>
                </a:lnTo>
                <a:lnTo>
                  <a:pt x="7389812" y="2741612"/>
                </a:lnTo>
                <a:lnTo>
                  <a:pt x="7391400" y="2809875"/>
                </a:lnTo>
                <a:lnTo>
                  <a:pt x="7400925" y="2868612"/>
                </a:lnTo>
                <a:lnTo>
                  <a:pt x="7410450" y="2922587"/>
                </a:lnTo>
                <a:lnTo>
                  <a:pt x="7424737" y="2967037"/>
                </a:lnTo>
                <a:lnTo>
                  <a:pt x="7442200" y="3009900"/>
                </a:lnTo>
                <a:lnTo>
                  <a:pt x="7459662" y="3046412"/>
                </a:lnTo>
                <a:lnTo>
                  <a:pt x="7478712" y="3084512"/>
                </a:lnTo>
                <a:lnTo>
                  <a:pt x="7497762" y="3121025"/>
                </a:lnTo>
                <a:lnTo>
                  <a:pt x="7516812" y="3160712"/>
                </a:lnTo>
                <a:lnTo>
                  <a:pt x="7532687" y="3201987"/>
                </a:lnTo>
                <a:lnTo>
                  <a:pt x="7546975" y="3248025"/>
                </a:lnTo>
                <a:lnTo>
                  <a:pt x="7558087" y="3300412"/>
                </a:lnTo>
                <a:lnTo>
                  <a:pt x="7566025" y="3360737"/>
                </a:lnTo>
                <a:lnTo>
                  <a:pt x="7569200" y="3427412"/>
                </a:lnTo>
                <a:lnTo>
                  <a:pt x="7566025" y="3497262"/>
                </a:lnTo>
                <a:lnTo>
                  <a:pt x="7558087" y="3557587"/>
                </a:lnTo>
                <a:lnTo>
                  <a:pt x="7546975" y="3609975"/>
                </a:lnTo>
                <a:lnTo>
                  <a:pt x="7532687" y="3656012"/>
                </a:lnTo>
                <a:lnTo>
                  <a:pt x="7516812" y="3697287"/>
                </a:lnTo>
                <a:lnTo>
                  <a:pt x="7497762" y="3736975"/>
                </a:lnTo>
                <a:lnTo>
                  <a:pt x="7459662" y="3811587"/>
                </a:lnTo>
                <a:lnTo>
                  <a:pt x="7442200" y="3848100"/>
                </a:lnTo>
                <a:lnTo>
                  <a:pt x="7424737" y="3890962"/>
                </a:lnTo>
                <a:lnTo>
                  <a:pt x="7410450" y="3935412"/>
                </a:lnTo>
                <a:lnTo>
                  <a:pt x="7400925" y="3987800"/>
                </a:lnTo>
                <a:lnTo>
                  <a:pt x="7391400" y="4048125"/>
                </a:lnTo>
                <a:lnTo>
                  <a:pt x="7389812" y="4116387"/>
                </a:lnTo>
                <a:lnTo>
                  <a:pt x="7391400" y="4186237"/>
                </a:lnTo>
                <a:lnTo>
                  <a:pt x="7400925" y="4244975"/>
                </a:lnTo>
                <a:lnTo>
                  <a:pt x="7410450" y="4297362"/>
                </a:lnTo>
                <a:lnTo>
                  <a:pt x="7424737" y="4343400"/>
                </a:lnTo>
                <a:lnTo>
                  <a:pt x="7442200" y="4386262"/>
                </a:lnTo>
                <a:lnTo>
                  <a:pt x="7459662" y="4424362"/>
                </a:lnTo>
                <a:lnTo>
                  <a:pt x="7497762" y="4498975"/>
                </a:lnTo>
                <a:lnTo>
                  <a:pt x="7516812" y="4537075"/>
                </a:lnTo>
                <a:lnTo>
                  <a:pt x="7532687" y="4579937"/>
                </a:lnTo>
                <a:lnTo>
                  <a:pt x="7546975" y="4625975"/>
                </a:lnTo>
                <a:lnTo>
                  <a:pt x="7558087" y="4678362"/>
                </a:lnTo>
                <a:lnTo>
                  <a:pt x="7566025" y="4738687"/>
                </a:lnTo>
                <a:lnTo>
                  <a:pt x="7569200" y="4806950"/>
                </a:lnTo>
                <a:lnTo>
                  <a:pt x="7566025" y="4875212"/>
                </a:lnTo>
                <a:lnTo>
                  <a:pt x="7558087" y="4935537"/>
                </a:lnTo>
                <a:lnTo>
                  <a:pt x="7546975" y="4987925"/>
                </a:lnTo>
                <a:lnTo>
                  <a:pt x="7532687" y="5033962"/>
                </a:lnTo>
                <a:lnTo>
                  <a:pt x="7516812" y="5075237"/>
                </a:lnTo>
                <a:lnTo>
                  <a:pt x="7497762" y="5114925"/>
                </a:lnTo>
                <a:lnTo>
                  <a:pt x="7478712" y="5149850"/>
                </a:lnTo>
                <a:lnTo>
                  <a:pt x="7459662" y="5186362"/>
                </a:lnTo>
                <a:lnTo>
                  <a:pt x="7442200" y="5226050"/>
                </a:lnTo>
                <a:lnTo>
                  <a:pt x="7424737" y="5268912"/>
                </a:lnTo>
                <a:lnTo>
                  <a:pt x="7410450" y="5313362"/>
                </a:lnTo>
                <a:lnTo>
                  <a:pt x="7400925" y="5365750"/>
                </a:lnTo>
                <a:lnTo>
                  <a:pt x="7391400" y="5426075"/>
                </a:lnTo>
                <a:lnTo>
                  <a:pt x="7389812" y="5494337"/>
                </a:lnTo>
                <a:lnTo>
                  <a:pt x="7391400" y="5562600"/>
                </a:lnTo>
                <a:lnTo>
                  <a:pt x="7400925" y="5622925"/>
                </a:lnTo>
                <a:lnTo>
                  <a:pt x="7410450" y="5675312"/>
                </a:lnTo>
                <a:lnTo>
                  <a:pt x="7424737" y="5721350"/>
                </a:lnTo>
                <a:lnTo>
                  <a:pt x="7442200" y="5762625"/>
                </a:lnTo>
                <a:lnTo>
                  <a:pt x="7459662" y="5802312"/>
                </a:lnTo>
                <a:lnTo>
                  <a:pt x="7478712" y="5840412"/>
                </a:lnTo>
                <a:lnTo>
                  <a:pt x="7497762" y="5876925"/>
                </a:lnTo>
                <a:lnTo>
                  <a:pt x="7516812" y="5915025"/>
                </a:lnTo>
                <a:lnTo>
                  <a:pt x="7532687" y="5956300"/>
                </a:lnTo>
                <a:lnTo>
                  <a:pt x="7546975" y="6003925"/>
                </a:lnTo>
                <a:lnTo>
                  <a:pt x="7558087" y="6056312"/>
                </a:lnTo>
                <a:lnTo>
                  <a:pt x="7566025" y="6113462"/>
                </a:lnTo>
                <a:lnTo>
                  <a:pt x="7569200" y="6183312"/>
                </a:lnTo>
                <a:lnTo>
                  <a:pt x="7566025" y="6251575"/>
                </a:lnTo>
                <a:lnTo>
                  <a:pt x="7558087" y="6311900"/>
                </a:lnTo>
                <a:lnTo>
                  <a:pt x="7546975" y="6361112"/>
                </a:lnTo>
                <a:lnTo>
                  <a:pt x="7532687" y="6407150"/>
                </a:lnTo>
                <a:lnTo>
                  <a:pt x="7516812" y="6448425"/>
                </a:lnTo>
                <a:lnTo>
                  <a:pt x="7499350" y="6488112"/>
                </a:lnTo>
                <a:lnTo>
                  <a:pt x="7481887" y="6523037"/>
                </a:lnTo>
                <a:lnTo>
                  <a:pt x="7462837" y="6561137"/>
                </a:lnTo>
                <a:lnTo>
                  <a:pt x="7443787" y="6597650"/>
                </a:lnTo>
                <a:lnTo>
                  <a:pt x="7427912" y="6640512"/>
                </a:lnTo>
                <a:lnTo>
                  <a:pt x="7412037" y="6683375"/>
                </a:lnTo>
                <a:lnTo>
                  <a:pt x="7402512" y="6735762"/>
                </a:lnTo>
                <a:lnTo>
                  <a:pt x="7394575" y="6791325"/>
                </a:lnTo>
                <a:lnTo>
                  <a:pt x="7389812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90000"/>
            </a:schemeClr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608" y="484631"/>
            <a:ext cx="4755389" cy="1638469"/>
          </a:xfrm>
        </p:spPr>
        <p:txBody>
          <a:bodyPr>
            <a:normAutofit/>
          </a:bodyPr>
          <a:lstStyle/>
          <a:p>
            <a:r>
              <a:rPr lang="ru-RU" dirty="0"/>
              <a:t>Как помогают упражнения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FDAFA16-9D2D-4BEC-89D0-B4EABEE911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7" name="Объект 2">
            <a:extLst>
              <a:ext uri="{FF2B5EF4-FFF2-40B4-BE49-F238E27FC236}">
                <a16:creationId xmlns:a16="http://schemas.microsoft.com/office/drawing/2014/main" id="{E59DFD22-D21D-1C89-FC49-952ACF52FC7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06281454"/>
              </p:ext>
            </p:extLst>
          </p:nvPr>
        </p:nvGraphicFramePr>
        <p:xfrm>
          <a:off x="573788" y="2443140"/>
          <a:ext cx="4729732" cy="3930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Мимические упражнения. Воспитателям детских садов, школьным учителям и  педагогам - Маам.ру">
            <a:extLst>
              <a:ext uri="{FF2B5EF4-FFF2-40B4-BE49-F238E27FC236}">
                <a16:creationId xmlns:a16="http://schemas.microsoft.com/office/drawing/2014/main" id="{1E941A84-063E-593E-C8F6-5D1F5F3198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968" y="1704020"/>
            <a:ext cx="3104964" cy="3449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36445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7">
            <a:extLst>
              <a:ext uri="{FF2B5EF4-FFF2-40B4-BE49-F238E27FC236}">
                <a16:creationId xmlns:a16="http://schemas.microsoft.com/office/drawing/2014/main" id="{B680D4D6-B06E-4316-8BBC-7A65A10AC8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9143999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97" y="1153287"/>
            <a:ext cx="2677924" cy="4551426"/>
          </a:xfrm>
        </p:spPr>
        <p:txBody>
          <a:bodyPr anchor="ctr">
            <a:normAutofit/>
          </a:bodyPr>
          <a:lstStyle/>
          <a:p>
            <a:pPr algn="r"/>
            <a:r>
              <a:rPr lang="ru-RU" sz="2000"/>
              <a:t>Маленькие советы для успешной выразительности</a:t>
            </a:r>
          </a:p>
        </p:txBody>
      </p:sp>
      <p:cxnSp>
        <p:nvCxnSpPr>
          <p:cNvPr id="15" name="Straight Connector 9">
            <a:extLst>
              <a:ext uri="{FF2B5EF4-FFF2-40B4-BE49-F238E27FC236}">
                <a16:creationId xmlns:a16="http://schemas.microsoft.com/office/drawing/2014/main" id="{ED72A37F-0C2F-473C-9D71-B80AEE71BF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497847" y="1962397"/>
            <a:ext cx="0" cy="2933206"/>
          </a:xfrm>
          <a:prstGeom prst="line">
            <a:avLst/>
          </a:prstGeom>
          <a:ln w="22225">
            <a:solidFill>
              <a:schemeClr val="accent1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32023" y="1153287"/>
            <a:ext cx="4840477" cy="4551426"/>
          </a:xfrm>
        </p:spPr>
        <p:txBody>
          <a:bodyPr anchor="ctr">
            <a:normAutofit/>
          </a:bodyPr>
          <a:lstStyle/>
          <a:p>
            <a:pPr algn="just"/>
            <a:r>
              <a:rPr lang="ru-RU" sz="1600" dirty="0">
                <a:solidFill>
                  <a:schemeClr val="tx1"/>
                </a:solidFill>
              </a:rPr>
              <a:t>В ритме современной жизни сложно уделять достаточно свободного времени на развитие мимики. Но совсем не обязательно это делать в отдельно отведенное время. Корчить смешные рожицы можно во время утренних и вечерних водных процедур. Играть с ребенком по пути в детский сад, на прогулке. Разминать лицо небольшими упражнениями даже во время  переодевания, принятия ванны.</a:t>
            </a: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64016ABB-4F5D-4BFA-9406-7CD61399B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50264" y="1964267"/>
            <a:ext cx="643467" cy="9143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14644585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TM10001106[[fn=Эмблема]]</Template>
  <TotalTime>232</TotalTime>
  <Words>581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Corbel</vt:lpstr>
      <vt:lpstr>Gill Sans MT</vt:lpstr>
      <vt:lpstr>Impact</vt:lpstr>
      <vt:lpstr>Эмблема</vt:lpstr>
      <vt:lpstr>Игры и упражнения на развитие мимики</vt:lpstr>
      <vt:lpstr>Презентация PowerPoint</vt:lpstr>
      <vt:lpstr>Презентация PowerPoint</vt:lpstr>
      <vt:lpstr>Презентация PowerPoint</vt:lpstr>
      <vt:lpstr>Игры на развитие мимики</vt:lpstr>
      <vt:lpstr>Упражнения для мимических мышц</vt:lpstr>
      <vt:lpstr>Зачем развивать мимику</vt:lpstr>
      <vt:lpstr>Как помогают упражнения</vt:lpstr>
      <vt:lpstr>Маленькие советы для успешной выразительности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lastModifiedBy>Нейман Анастасия Владимировна</cp:lastModifiedBy>
  <cp:revision>21</cp:revision>
  <dcterms:created xsi:type="dcterms:W3CDTF">2023-04-11T08:10:41Z</dcterms:created>
  <dcterms:modified xsi:type="dcterms:W3CDTF">2023-04-22T12:03:58Z</dcterms:modified>
</cp:coreProperties>
</file>