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4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810" y="-36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E03331-A6DC-4519-9A9E-9703E5FD4D43}" type="datetimeFigureOut">
              <a:rPr lang="ru-RU" smtClean="0"/>
              <a:pPr/>
              <a:t>01.12.2022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637B93-4C2E-4FD7-A14D-29A851EB227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pu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push/>
  </p:transition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6.xml"/><Relationship Id="rId1" Type="http://schemas.openxmlformats.org/officeDocument/2006/relationships/video" Target="file:///C:\Users\&#1042;&#1080;&#1082;&#1090;&#1086;&#1088;&#1080;&#1103;\Desktop\&#1076;&#1083;&#1103;%20&#1091;&#1088;&#1086;&#1082;&#1072;%2001.avi" TargetMode="Externa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s://kartinkin.net/uploads/posts/2021-01/1610818719_2-p-fon-dlya-prezentatsii-po-okruzhayushchemu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676400"/>
            <a:ext cx="7772400" cy="1470025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Урок окружающего мира </a:t>
            </a:r>
            <a:br>
              <a:rPr lang="ru-RU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 2 классе</a:t>
            </a:r>
            <a:endParaRPr lang="ru-RU" sz="6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33800" y="4953000"/>
            <a:ext cx="5181600" cy="1600200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err="1" smtClean="0">
                <a:solidFill>
                  <a:schemeClr val="tx1"/>
                </a:solidFill>
              </a:rPr>
              <a:t>Беленко</a:t>
            </a:r>
            <a:r>
              <a:rPr lang="ru-RU" b="1" dirty="0" smtClean="0">
                <a:solidFill>
                  <a:schemeClr val="tx1"/>
                </a:solidFill>
              </a:rPr>
              <a:t> Виктория Александровна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Учитель начальных классов МБОУ СОШ №22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2050" name="Picture 2" descr="https://mobimg.b-cdn.net/v3/fetch/4e/4e91811a8323925e30904d21fb85efc8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4114800"/>
            <a:ext cx="2641600" cy="1981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https://s00.yaplakal.com/pics/pics_preview/0/2/0/12100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05600" y="1981200"/>
            <a:ext cx="1905000" cy="2857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https://kartinkin.net/uploads/posts/2021-01/1610818719_2-p-fon-dlya-prezentatsii-po-okruzhayushchemu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106680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Рыжий молокозавод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День жует и ночь жует,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Ведь траву не так легко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Переделать в молоко.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8" name="AutoShape 2" descr="https://zoo-farm.ru/wp-content/uploads/2020/01/Depositphotos_27405107_s-201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580" name="Picture 4" descr="https://funart.pro/uploads/posts/2021-07/1627432481_2-funart-pro-p-tri-korovi-zhivotnie-krasivo-foto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3124200"/>
            <a:ext cx="5257800" cy="34946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s://kartinkin.net/uploads/posts/2021-01/1610818719_2-p-fon-dlya-prezentatsii-po-okruzhayushchemu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21920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Лежит замарашка,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В щетинистой рубашке.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Хвост крендельком,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Нос пятачком.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https://i.artfile.ru/1024x768_352066_%5bwww.ArtFile.ru%5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3048000"/>
            <a:ext cx="4876800" cy="3657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s://kartinkin.net/uploads/posts/2021-01/1610818719_2-p-fon-dlya-prezentatsii-po-okruzhayushchemu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21920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Зёрнышки она клюёт.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Яйца вкусные несёт.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Слышно на всю улицу,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Как кудахчет…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https://klike.net/uploads/posts/2019-06/1561700188_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21200" y="3276600"/>
            <a:ext cx="4397375" cy="32980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https://kartinkin.net/uploads/posts/2021-01/1610818719_2-p-fon-dlya-prezentatsii-po-okruzhayushchemu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6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Как можно назвать всех этих животных?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533400" y="2286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800" b="1" i="0" u="none" strike="noStrike" kern="1200" cap="none" spc="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ДОМАШНИЕ</a:t>
            </a:r>
          </a:p>
        </p:txBody>
      </p:sp>
      <p:pic>
        <p:nvPicPr>
          <p:cNvPr id="4" name="Picture 4" descr="https://funart.pro/uploads/posts/2021-07/1627432481_2-funart-pro-p-tri-korovi-zhivotnie-krasivo-foto-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3505200"/>
            <a:ext cx="3423497" cy="22754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https://i.artfile.ru/1024x768_352066_%5bwww.ArtFile.ru%5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3505200"/>
            <a:ext cx="2971800" cy="2228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https://klike.net/uploads/posts/2019-06/1561700188_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0" y="4800600"/>
            <a:ext cx="2263775" cy="16978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https://kartinkin.net/uploads/posts/2021-01/1610818719_2-p-fon-dlya-prezentatsii-po-okruzhayushchemu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362200"/>
            <a:ext cx="8229600" cy="1143000"/>
          </a:xfrm>
        </p:spPr>
        <p:txBody>
          <a:bodyPr>
            <a:no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Тема урока: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«Дикие и домашние животные»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https://i.artfile.ru/1024x768_352066_%5bwww.ArtFile.ru%5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04800"/>
            <a:ext cx="2260600" cy="1695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https://klike.net/uploads/posts/2019-06/1561700188_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0400" y="3657600"/>
            <a:ext cx="2263775" cy="16978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https://funart.pro/uploads/posts/2021-07/1627432481_2-funart-pro-p-tri-korovi-zhivotnie-krasivo-foto-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4343400"/>
            <a:ext cx="2895600" cy="19246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https://placepic.ru/wp-content/uploads/2018/11/animals-wildlife-bears-fur-wilderness-Grizzly-bear-brown-bear-tree-bear-fauna-mammal-1920x1080-px-snout-carnivoran-organism-terrestrial-animal-77310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8200" y="381000"/>
            <a:ext cx="3358445" cy="1889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https://s1.1zoom.ru/big3/285/Wolves_Lying_down_Glance_Paws_572643_4928x326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76600" y="4114800"/>
            <a:ext cx="3341034" cy="22128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https://kartinkin.net/uploads/posts/2021-01/1610818719_2-p-fon-dlya-prezentatsii-po-okruzhayushchemu-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4" name="для урока 01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85800" y="609600"/>
            <a:ext cx="7239000" cy="5791620"/>
          </a:xfrm>
          <a:prstGeom prst="rect">
            <a:avLst/>
          </a:prstGeom>
        </p:spPr>
      </p:pic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https://kartinkin.net/uploads/posts/2021-01/1610818719_2-p-fon-dlya-prezentatsii-po-okruzhayushchemu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28674" name="Picture 2" descr="https://avatars.mds.yandex.net/i?id=11e047c384a52f1208c75dcfe86d07e2_l-5247808-images-thumbs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38400"/>
            <a:ext cx="9162334" cy="426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990600" y="762000"/>
            <a:ext cx="742222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ФИЗМИНУТКА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s://kartinkin.net/uploads/posts/2021-01/1610818719_2-p-fon-dlya-prezentatsii-po-okruzhayushchemu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09600" y="762000"/>
            <a:ext cx="79248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Дерево, цветок, трава и птица </a:t>
            </a:r>
            <a:b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всегда умеют защититься. </a:t>
            </a:r>
            <a:b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будут уничтожены они, </a:t>
            </a:r>
            <a:b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планете мы останемся одни. </a:t>
            </a:r>
            <a:b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Нор звериных, птичьего гнезда </a:t>
            </a:r>
            <a:b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Разорять не будем никогда. </a:t>
            </a:r>
            <a:b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Пусть птенцам и маленьким зверятам </a:t>
            </a:r>
            <a:b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Хорошо живется с нами рядом.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5000" y="5410200"/>
            <a:ext cx="25740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В.Берестова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sh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s://fs.znanio.ru/d5af0e/24/1f/939a92e08cffef620ababae46f4d10e0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1927"/>
            <a:ext cx="9144000" cy="686992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https://kartinkin.net/uploads/posts/2021-01/1610818719_2-p-fon-dlya-prezentatsii-po-okruzhayushchemu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2590800"/>
            <a:ext cx="6019800" cy="1143000"/>
          </a:xfrm>
        </p:spPr>
        <p:txBody>
          <a:bodyPr>
            <a:normAutofit/>
          </a:bodyPr>
          <a:lstStyle/>
          <a:p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Законы урока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762000" y="609600"/>
            <a:ext cx="2971800" cy="1752600"/>
          </a:xfrm>
          <a:prstGeom prst="ellipse">
            <a:avLst/>
          </a:prstGeom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выкривать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334000" y="381000"/>
            <a:ext cx="2895600" cy="1524000"/>
          </a:xfrm>
          <a:prstGeom prst="ellipse">
            <a:avLst/>
          </a:prstGeom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Уважать друг друга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105400" y="3962400"/>
            <a:ext cx="3810000" cy="2286000"/>
          </a:xfrm>
          <a:prstGeom prst="ellipse">
            <a:avLst/>
          </a:prstGeom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Дать возможность высказываться своим товарищам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09600" y="4191000"/>
            <a:ext cx="3048000" cy="1752600"/>
          </a:xfrm>
          <a:prstGeom prst="ellipse">
            <a:avLst/>
          </a:prstGeom>
          <a:ln>
            <a:solidFill>
              <a:srgbClr val="002060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Быть терпеливым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5029200" y="3733800"/>
            <a:ext cx="609600" cy="609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3429000" y="3657600"/>
            <a:ext cx="457200" cy="7620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5410200" y="2057400"/>
            <a:ext cx="609600" cy="685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 flipV="1">
            <a:off x="3581400" y="2133600"/>
            <a:ext cx="381000" cy="6858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3" descr="https://kartinkin.net/uploads/posts/2021-01/1610818719_2-p-fon-dlya-prezentatsii-po-okruzhayushchemu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2600" y="228600"/>
            <a:ext cx="4876800" cy="8382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БЛИЦ-ОПРОС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066800"/>
            <a:ext cx="90577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Такие растения, как крыжовник, смородина, малина, называют…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2133600"/>
            <a:ext cx="9448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Растения, плоды которых человек употребляет в пищу, называют…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312420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Растения, которые человек выращивает на клумбах, в цветниках, называют…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4114800"/>
            <a:ext cx="73454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Яблоня, груша, слива – фруктово-ягодные…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4876800"/>
            <a:ext cx="792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Растения, которые выращивает  человек, называют…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5943600"/>
            <a:ext cx="93812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Лук, чеснок, капуста, картофель – это …             растения.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52600" y="1524000"/>
            <a:ext cx="28580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кустарниками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00200" y="2514600"/>
            <a:ext cx="23074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плодовыми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52800" y="3505200"/>
            <a:ext cx="31694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декоративными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58000" y="4114800"/>
            <a:ext cx="16466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деревья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00200" y="5334000"/>
            <a:ext cx="27460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культурными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72200" y="5943600"/>
            <a:ext cx="16753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овощные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1" grpId="0"/>
      <p:bldP spid="12" grpId="0"/>
      <p:bldP spid="13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s://kartinkin.net/uploads/posts/2021-01/1610818719_2-p-fon-dlya-prezentatsii-po-okruzhayushchemu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18436" name="Picture 4" descr="https://ne-kurim.ru/forum/attachments/32e931907059-gif.619328/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676400"/>
            <a:ext cx="8088624" cy="33528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https://kartinkin.net/uploads/posts/2021-01/1610818719_2-p-fon-dlya-prezentatsii-po-okruzhayushchemu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62000" y="2362200"/>
            <a:ext cx="7772400" cy="1470025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8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ЕЫНТОВИЖ</a:t>
            </a:r>
            <a:endParaRPr lang="ru-RU" sz="8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" y="762000"/>
            <a:ext cx="784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Расшифруйте анаграмму.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33400" y="3733800"/>
            <a:ext cx="80772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600" b="1" i="0" u="none" strike="noStrike" kern="120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ЖИВОТНЫЕ</a:t>
            </a:r>
            <a:endParaRPr kumimoji="0" lang="ru-RU" sz="9600" b="1" i="0" u="none" strike="noStrike" kern="1200" normalizeH="0" baseline="0" noProof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https://kartinkin.net/uploads/posts/2021-01/1610818719_2-p-fon-dlya-prezentatsii-po-okruzhayushchemu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438400"/>
            <a:ext cx="8229600" cy="1143000"/>
          </a:xfrm>
        </p:spPr>
        <p:txBody>
          <a:bodyPr>
            <a:no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ЗВЕРИ</a:t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ПТИЦЫ</a:t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РЫБЫ</a:t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НАСЕКОМЫЕ</a:t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ЗЕМНОВОДНЫЕ ПРЕСМЫКАЮЩИЕСЯ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s://mobimg.b-cdn.net/v3/fetch/1d/1db3f1eecb84ea0ebe0ed0988b7e1ede.jpeg?w=1470&amp;r=0.56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42498" y="457200"/>
            <a:ext cx="3301502" cy="1857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2" name="Picture 4" descr="https://avatars.mds.yandex.net/i?id=38debd241c15741676cb6483326390eb6ea9263c-5381936-images-thumbs&amp;n=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304800"/>
            <a:ext cx="2865120" cy="1790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s://kartinkin.net/uploads/posts/2021-01/1610818719_2-p-fon-dlya-prezentatsii-po-okruzhayushchemu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190500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Летом бродит без дороги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Между сосен и берез,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А зимой он спит в берлоге,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От мороза пряча нос.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s://placepic.ru/wp-content/uploads/2018/11/animals-wildlife-bears-fur-wilderness-Grizzly-bear-brown-bear-tree-bear-fauna-mammal-1920x1080-px-snout-carnivoran-organism-terrestrial-animal-7731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3962400"/>
            <a:ext cx="4577645" cy="2574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s://kartinkin.net/uploads/posts/2021-01/1610818719_2-p-fon-dlya-prezentatsii-po-okruzhayushchemu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83820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овчарку он похож.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Что не зуб - то острый нож!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Он бежит, оскалив пасть,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На овцу готов напасть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s://s1.1zoom.ru/big3/285/Wolves_Lying_down_Glance_Paws_572643_4928x326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2819400"/>
            <a:ext cx="5641975" cy="37368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https://kartinkin.net/uploads/posts/2021-01/1610818719_2-p-fon-dlya-prezentatsii-po-okruzhayushchemu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95600"/>
            <a:ext cx="8229600" cy="114300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8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ДИКИЕ</a:t>
            </a:r>
            <a:endParaRPr lang="ru-RU" sz="8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1000" y="533400"/>
            <a:ext cx="8534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Как можно назвать этих животных?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s://s1.1zoom.ru/big3/285/Wolves_Lying_down_Glance_Paws_572643_4928x326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5141" y="4343400"/>
            <a:ext cx="3341034" cy="22128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https://placepic.ru/wp-content/uploads/2018/11/animals-wildlife-bears-fur-wilderness-Grizzly-bear-brown-bear-tree-bear-fauna-mammal-1920x1080-px-snout-carnivoran-organism-terrestrial-animal-7731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4114800"/>
            <a:ext cx="4577645" cy="2574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160</Words>
  <Application>Microsoft Office PowerPoint</Application>
  <PresentationFormat>Экран (4:3)</PresentationFormat>
  <Paragraphs>38</Paragraphs>
  <Slides>18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Office Theme</vt:lpstr>
      <vt:lpstr>Урок окружающего мира  во 2 классе</vt:lpstr>
      <vt:lpstr>Законы урока</vt:lpstr>
      <vt:lpstr>БЛИЦ-ОПРОС</vt:lpstr>
      <vt:lpstr>Слайд 4</vt:lpstr>
      <vt:lpstr>ЕЫНТОВИЖ</vt:lpstr>
      <vt:lpstr>ЗВЕРИ ПТИЦЫ РЫБЫ НАСЕКОМЫЕ ЗЕМНОВОДНЫЕ ПРЕСМЫКАЮЩИЕСЯ</vt:lpstr>
      <vt:lpstr>Летом бродит без дороги    Между сосен и берез,     А зимой он спит в берлоге,     От мороза пряча нос.</vt:lpstr>
      <vt:lpstr>На овчарку он похож.    Что не зуб - то острый нож!    Он бежит, оскалив пасть,    На овцу готов напасть</vt:lpstr>
      <vt:lpstr>ДИКИЕ</vt:lpstr>
      <vt:lpstr>Рыжий молокозавод    День жует и ночь жует,     Ведь траву не так легко    Переделать в молоко.</vt:lpstr>
      <vt:lpstr>Лежит замарашка,    В щетинистой рубашке.     Хвост крендельком,     Нос пятачком.</vt:lpstr>
      <vt:lpstr>Зёрнышки она клюёт.   Яйца вкусные несёт.   Слышно на всю улицу,   Как кудахчет…</vt:lpstr>
      <vt:lpstr>   Как можно назвать всех этих животных?</vt:lpstr>
      <vt:lpstr>Тема урока: «Дикие и домашние животные»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окружающего мира  во 2 классе</dc:title>
  <dc:creator>Виктория</dc:creator>
  <cp:lastModifiedBy>Виктория</cp:lastModifiedBy>
  <cp:revision>14</cp:revision>
  <dcterms:created xsi:type="dcterms:W3CDTF">2022-12-01T14:33:10Z</dcterms:created>
  <dcterms:modified xsi:type="dcterms:W3CDTF">2022-12-01T17:45:29Z</dcterms:modified>
</cp:coreProperties>
</file>