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68" r:id="rId3"/>
    <p:sldId id="264" r:id="rId4"/>
    <p:sldId id="269" r:id="rId5"/>
    <p:sldId id="270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65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EF5A43-1B40-448A-90A6-95C08DB4F022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99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381328"/>
            <a:ext cx="6512511" cy="14401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5649808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9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К уроку русского языка  по теме «Прилагательное. Обобщение.» </a:t>
            </a:r>
          </a:p>
          <a:p>
            <a:pPr marL="45720" indent="0" algn="ctr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4 класс.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Евсенёва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Е.Г.</a:t>
            </a:r>
          </a:p>
          <a:p>
            <a:pPr marL="45720" indent="0"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marL="45720" indent="0"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«Лицей №15» г. Мытищи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35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3289" y="5877272"/>
            <a:ext cx="6512511" cy="504056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1143000" y="1628800"/>
            <a:ext cx="6400800" cy="43204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ДУХОВНЫЙ</a:t>
            </a:r>
          </a:p>
          <a:p>
            <a:pPr marL="4572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ПРИРОДНЫЙ</a:t>
            </a:r>
          </a:p>
          <a:p>
            <a:pPr marL="4572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БОГАТСТВО</a:t>
            </a:r>
          </a:p>
          <a:p>
            <a:pPr marL="4572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МАТЕРИАЛЬНЫЙ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8686800" cy="49294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ru-RU" sz="5100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196752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такое имя прилагательное?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какие вопросы отвечает?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обозначает?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какой частью речи употребляется?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изменяется?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Каким членом предложения является?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можно проверить безударное окончание  имени  прилагательного?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чего нужны в речи имена прилагательные?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3289" y="6381328"/>
            <a:ext cx="6512511" cy="144016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704856" cy="55057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«В тихий зимний день выйдешь, бывало, в лес на лыжах, дышишь и не надышишься. Глубокие, чистые лежат под деревьями сугробы. Над лесными тропинками кружевными белыми арками согнулись под тяжестью инея стволы молодых берёз. Тяжёлыми шапками белого снега покрыты тёмно-зелёные ветви высоких и маленьких елей. Высокие вершины елей унизаны ожерельем лиловых шишек. С весёлым свистом перелетают с ели на ель, качаются на шишках стайки красногрудых клестов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3289" y="6237312"/>
            <a:ext cx="6512511" cy="216024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457200" y="620688"/>
            <a:ext cx="8229600" cy="554461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берёзовой роще</a:t>
            </a:r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о берёзовой роще</a:t>
            </a:r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раннего утра</a:t>
            </a:r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Т.п. ранним утром</a:t>
            </a:r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весенним гостям</a:t>
            </a:r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весенних гостей</a:t>
            </a:r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Т.п.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белоносым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грачом</a:t>
            </a:r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белоносого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грача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597352"/>
            <a:ext cx="6512511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79712" y="1412776"/>
            <a:ext cx="4896544" cy="33843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Без ошибок – 5.</a:t>
            </a:r>
          </a:p>
          <a:p>
            <a:pPr marL="4572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1-2 ошибки – 4.</a:t>
            </a:r>
          </a:p>
          <a:p>
            <a:pPr marL="4572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3-5 ошибок – 3. </a:t>
            </a:r>
          </a:p>
          <a:p>
            <a:pPr marL="4572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Более 5-ти – 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79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93" y="-5883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381328"/>
            <a:ext cx="6512511" cy="14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692696"/>
            <a:ext cx="6984776" cy="561662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Я знаю, что имя прилагательное:</a:t>
            </a:r>
          </a:p>
          <a:p>
            <a:pPr marL="45720" indent="0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отвечает на вопросы …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- обозначает …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- связано с …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- изменяется по …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- в предложении …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Я умею: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- находить …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- определять …</a:t>
            </a:r>
          </a:p>
          <a:p>
            <a:pPr marL="4572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- правильно писать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66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93" y="0"/>
            <a:ext cx="9144000" cy="6858001"/>
          </a:xfrm>
          <a:prstGeom prst="rect">
            <a:avLst/>
          </a:prstGeom>
          <a:noFill/>
          <a:effectLst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6"/>
          <p:cNvSpPr txBox="1">
            <a:spLocks/>
          </p:cNvSpPr>
          <p:nvPr/>
        </p:nvSpPr>
        <p:spPr>
          <a:xfrm>
            <a:off x="1979712" y="2708920"/>
            <a:ext cx="5564088" cy="15121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Спасибо!</a:t>
            </a:r>
          </a:p>
          <a:p>
            <a:pPr marL="45720" indent="0">
              <a:buFont typeface="Georgia" pitchFamily="18" charset="0"/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291</TotalTime>
  <Words>258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 по русскому языку Тема: «Имя прилагательное. Обобщение» 4 «Б»класс УМК «Школа России»</dc:title>
  <dc:creator>НР</dc:creator>
  <cp:lastModifiedBy>Лена</cp:lastModifiedBy>
  <cp:revision>26</cp:revision>
  <dcterms:created xsi:type="dcterms:W3CDTF">2018-02-15T19:26:39Z</dcterms:created>
  <dcterms:modified xsi:type="dcterms:W3CDTF">2019-02-25T13:57:58Z</dcterms:modified>
</cp:coreProperties>
</file>