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8" r:id="rId3"/>
    <p:sldId id="257" r:id="rId4"/>
    <p:sldId id="260" r:id="rId5"/>
    <p:sldId id="259" r:id="rId6"/>
    <p:sldId id="261" r:id="rId7"/>
    <p:sldId id="267" r:id="rId8"/>
    <p:sldId id="266" r:id="rId9"/>
    <p:sldId id="263" r:id="rId10"/>
    <p:sldId id="264" r:id="rId11"/>
    <p:sldId id="265" r:id="rId12"/>
    <p:sldId id="262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7" autoAdjust="0"/>
    <p:restoredTop sz="94638" autoAdjust="0"/>
  </p:normalViewPr>
  <p:slideViewPr>
    <p:cSldViewPr>
      <p:cViewPr varScale="1">
        <p:scale>
          <a:sx n="86" d="100"/>
          <a:sy n="86" d="100"/>
        </p:scale>
        <p:origin x="-148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0C2FBB-BECF-49BE-BA01-EF09A4A8614B}" type="datetimeFigureOut">
              <a:rPr lang="ru-RU" smtClean="0"/>
              <a:pPr/>
              <a:t>12.03.2017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6C847E-46FC-4815-A3A4-5FE28CD06B9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6C847E-46FC-4815-A3A4-5FE28CD06B93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  <a:blipFill>
            <a:blip r:embed="rId2" cstate="print"/>
            <a:stretch>
              <a:fillRect/>
            </a:stretch>
          </a:blipFill>
          <a:ln>
            <a:solidFill>
              <a:srgbClr val="00B050"/>
            </a:solidFill>
          </a:ln>
        </p:spPr>
        <p:txBody>
          <a:bodyPr/>
          <a:lstStyle/>
          <a:p>
            <a:endParaRPr lang="ru-RU" i="1" smtClean="0">
              <a:solidFill>
                <a:srgbClr val="00B050"/>
              </a:solidFill>
              <a:latin typeface="+mj-lt"/>
            </a:endParaRPr>
          </a:p>
          <a:p>
            <a:endParaRPr lang="ru-RU" i="1" smtClean="0">
              <a:solidFill>
                <a:srgbClr val="00B050"/>
              </a:solidFill>
              <a:latin typeface="+mj-lt"/>
            </a:endParaRPr>
          </a:p>
          <a:p>
            <a:endParaRPr lang="ru-RU" i="1" smtClean="0">
              <a:solidFill>
                <a:srgbClr val="00B050"/>
              </a:solidFill>
              <a:latin typeface="+mj-lt"/>
            </a:endParaRPr>
          </a:p>
          <a:p>
            <a:r>
              <a:rPr lang="ru-RU" i="1" smtClean="0">
                <a:solidFill>
                  <a:srgbClr val="0070C0"/>
                </a:solidFill>
                <a:latin typeface="+mj-lt"/>
              </a:rPr>
              <a:t>Презентация по развитию речи</a:t>
            </a:r>
          </a:p>
          <a:p>
            <a:r>
              <a:rPr lang="ru-RU" i="1" smtClean="0">
                <a:solidFill>
                  <a:srgbClr val="0070C0"/>
                </a:solidFill>
                <a:latin typeface="+mj-lt"/>
              </a:rPr>
              <a:t>Тема : Настольно –плоскостной театр для детей ДОУ.</a:t>
            </a:r>
            <a:endParaRPr lang="ru-RU" i="1" dirty="0" smtClean="0">
              <a:solidFill>
                <a:srgbClr val="0070C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wallpapers-background-wallpapaer-widescreen-papel-rainbo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solidFill>
              <a:srgbClr val="0070C0"/>
            </a:solidFill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3008313" cy="1872208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0070C0"/>
                </a:solidFill>
              </a:rPr>
              <a:t>Настольно-плоскостной театр можно самим изготовить из подручных материалов</a:t>
            </a:r>
            <a:endParaRPr lang="ru-RU" sz="2800" dirty="0">
              <a:solidFill>
                <a:srgbClr val="0070C0"/>
              </a:solidFill>
            </a:endParaRPr>
          </a:p>
        </p:txBody>
      </p:sp>
      <p:pic>
        <p:nvPicPr>
          <p:cNvPr id="5" name="Содержимое 4" descr="image026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575050" y="260648"/>
            <a:ext cx="5111750" cy="583264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rt_drawing-beautiful-scenery-by-computer-widescreen--03_22-2560x16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5501925_Teatr-skazka_Masha_i_medve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" y="0"/>
            <a:ext cx="9123512" cy="4221088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wallpapers-background-wallpapaer-widescreen-papel-rainbow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ln>
            <a:solidFill>
              <a:schemeClr val="tx2">
                <a:lumMod val="60000"/>
                <a:lumOff val="40000"/>
              </a:schemeClr>
            </a:solidFill>
          </a:ln>
        </p:spPr>
      </p:pic>
      <p:pic>
        <p:nvPicPr>
          <p:cNvPr id="6" name="Содержимое 5" descr="3836472_92579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4038600" cy="3033437"/>
          </a:xfrm>
        </p:spPr>
      </p:pic>
      <p:pic>
        <p:nvPicPr>
          <p:cNvPr id="7" name="Рисунок 6" descr="145bf7f2ae6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95935" y="2996952"/>
            <a:ext cx="5148064" cy="386104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67544" y="3789040"/>
            <a:ext cx="363881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Еще один пример из чего можно сделать настольно-плоскостной театр</a:t>
            </a:r>
            <a:endParaRPr lang="ru-RU" sz="20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22c6f6bbad45dcab9a579da754f2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solidFill>
              <a:srgbClr val="0070C0"/>
            </a:solidFill>
          </a:ln>
        </p:spPr>
      </p:pic>
      <p:pic>
        <p:nvPicPr>
          <p:cNvPr id="6" name="Рисунок 5" descr="i (4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67944" y="3429000"/>
            <a:ext cx="5076056" cy="342899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283968" y="836712"/>
            <a:ext cx="486003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Настольно-плоскостной театр привлекает детей не только сюжетными возможностями , но и декорациями . Играя , ребенок с удовольствием самостоятельно озвучивает роли персонажей.</a:t>
            </a: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13" name="Содержимое 12" descr="i (3).jpg"/>
          <p:cNvPicPr>
            <a:picLocks noGrp="1" noChangeAspect="1"/>
          </p:cNvPicPr>
          <p:nvPr>
            <p:ph sz="half" idx="1"/>
          </p:nvPr>
        </p:nvPicPr>
        <p:blipFill>
          <a:blip r:embed="rId4" cstate="print"/>
          <a:stretch>
            <a:fillRect/>
          </a:stretch>
        </p:blipFill>
        <p:spPr>
          <a:xfrm>
            <a:off x="0" y="0"/>
            <a:ext cx="4038600" cy="3429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5373216"/>
            <a:ext cx="9144000" cy="147732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Настольно-плоскостной театр в виде картинок . Их можно вырезать из детских журналов , либо нарисовать самостоятельно.</a:t>
            </a:r>
          </a:p>
          <a:p>
            <a:endParaRPr lang="ru-RU" dirty="0" smtClean="0">
              <a:solidFill>
                <a:schemeClr val="tx2">
                  <a:lumMod val="50000"/>
                </a:schemeClr>
              </a:solidFill>
            </a:endParaRPr>
          </a:p>
          <a:p>
            <a:endParaRPr lang="ru-RU" dirty="0" smtClean="0">
              <a:solidFill>
                <a:schemeClr val="tx2">
                  <a:lumMod val="50000"/>
                </a:schemeClr>
              </a:solidFill>
            </a:endParaRPr>
          </a:p>
          <a:p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5373217"/>
            <a:ext cx="9144000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Настольно-плоскостной театр в виде картинок . Их можно вырезать из детских журналов , либо нарисовать самостоятельно.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6" name="Рисунок 5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5373216"/>
          </a:xfrm>
          <a:prstGeom prst="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одержимое 10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8" name="Рисунок 7" descr="i (7).jpg"/>
          <p:cNvPicPr>
            <a:picLocks noChangeAspect="1"/>
          </p:cNvPicPr>
          <p:nvPr/>
        </p:nvPicPr>
        <p:blipFill>
          <a:blip r:embed="rId2" cstate="print"/>
          <a:srcRect b="905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" name="Рисунок 9" descr="6.jpg"/>
          <p:cNvPicPr>
            <a:picLocks noChangeAspect="1"/>
          </p:cNvPicPr>
          <p:nvPr/>
        </p:nvPicPr>
        <p:blipFill>
          <a:blip r:embed="rId3" cstate="print"/>
          <a:srcRect l="7781" t="64065" r="7781" b="6047"/>
          <a:stretch>
            <a:fillRect/>
          </a:stretch>
        </p:blipFill>
        <p:spPr>
          <a:xfrm>
            <a:off x="2267744" y="4005064"/>
            <a:ext cx="4608512" cy="2852936"/>
          </a:xfrm>
          <a:prstGeom prst="rect">
            <a:avLst/>
          </a:prstGeom>
          <a:ln>
            <a:solidFill>
              <a:srgbClr val="0070C0"/>
            </a:solidFill>
          </a:ln>
        </p:spPr>
      </p:pic>
      <p:pic>
        <p:nvPicPr>
          <p:cNvPr id="11" name="Рисунок 10" descr="557496.jpg"/>
          <p:cNvPicPr>
            <a:picLocks noChangeAspect="1"/>
          </p:cNvPicPr>
          <p:nvPr/>
        </p:nvPicPr>
        <p:blipFill>
          <a:blip r:embed="rId4" cstate="print"/>
          <a:srcRect l="-399" t="11905" r="-399"/>
          <a:stretch>
            <a:fillRect/>
          </a:stretch>
        </p:blipFill>
        <p:spPr>
          <a:xfrm>
            <a:off x="3131840" y="1340768"/>
            <a:ext cx="2880320" cy="2664297"/>
          </a:xfrm>
          <a:prstGeom prst="ellipse">
            <a:avLst/>
          </a:prstGeom>
          <a:ln w="63500" cap="rnd">
            <a:solidFill>
              <a:schemeClr val="accent1">
                <a:lumMod val="75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Содержимое 14" descr="0009-009-Konusnyj-nastolnyj-teatr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3999" cy="6858000"/>
          </a:xfrm>
          <a:ln>
            <a:solidFill>
              <a:schemeClr val="tx2">
                <a:lumMod val="60000"/>
                <a:lumOff val="4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blipFill>
            <a:blip r:embed="rId2" cstate="print"/>
            <a:stretch>
              <a:fillRect/>
            </a:stretch>
          </a:blipFill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/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>
                <a:solidFill>
                  <a:srgbClr val="002060"/>
                </a:solidFill>
              </a:rPr>
              <a:t>Для изготовления объемного театра можно использовать стаканчики из под йогурта , наклеив на них нарисованные изображения персонажей.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B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blipFill>
            <a:blip r:embed="rId3" cstate="print"/>
            <a:stretch>
              <a:fillRect/>
            </a:stretch>
          </a:blipFill>
          <a:ln>
            <a:solidFill>
              <a:srgbClr val="00B050"/>
            </a:solidFill>
          </a:ln>
        </p:spPr>
        <p:txBody>
          <a:bodyPr>
            <a:normAutofit/>
          </a:bodyPr>
          <a:lstStyle/>
          <a:p>
            <a:r>
              <a:rPr lang="ru-RU" sz="2800" dirty="0" smtClean="0"/>
              <a:t>Для ребят с 4-х лет подойдут конусный и другие виды объемного бумажного театра.</a:t>
            </a:r>
            <a:endParaRPr lang="ru-RU" sz="2800" dirty="0"/>
          </a:p>
        </p:txBody>
      </p:sp>
      <p:pic>
        <p:nvPicPr>
          <p:cNvPr id="5" name="Содержимое 4" descr="59bff20f19aed2380789fbe9bac19332.jpg"/>
          <p:cNvPicPr>
            <a:picLocks noGrp="1" noChangeAspect="1"/>
          </p:cNvPicPr>
          <p:nvPr>
            <p:ph sz="half" idx="1"/>
          </p:nvPr>
        </p:nvPicPr>
        <p:blipFill>
          <a:blip r:embed="rId4" cstate="print"/>
          <a:stretch>
            <a:fillRect/>
          </a:stretch>
        </p:blipFill>
        <p:spPr>
          <a:xfrm>
            <a:off x="457200" y="1628800"/>
            <a:ext cx="4038600" cy="4464496"/>
          </a:xfrm>
          <a:ln>
            <a:solidFill>
              <a:schemeClr val="accent3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6" name="Содержимое 5" descr="img_18.jpg"/>
          <p:cNvPicPr>
            <a:picLocks noGrp="1" noChangeAspect="1"/>
          </p:cNvPicPr>
          <p:nvPr>
            <p:ph sz="half" idx="2"/>
          </p:nvPr>
        </p:nvPicPr>
        <p:blipFill>
          <a:blip r:embed="rId5" cstate="print"/>
          <a:stretch>
            <a:fillRect/>
          </a:stretch>
        </p:blipFill>
        <p:spPr>
          <a:xfrm>
            <a:off x="4648200" y="1628800"/>
            <a:ext cx="4038600" cy="4464495"/>
          </a:xfrm>
          <a:ln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2539753-95deb558b029ce8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blipFill>
            <a:blip r:embed="rId3" cstate="print"/>
            <a:stretch>
              <a:fillRect/>
            </a:stretch>
          </a:blipFill>
          <a:ln>
            <a:solidFill>
              <a:schemeClr val="accent4">
                <a:lumMod val="75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rgbClr val="0070C0"/>
                </a:solidFill>
              </a:rPr>
              <a:t>Удачной альтернативой данного вида театра могут стать куклы-статуэтки или животные –деревянные , сшитые или связанные.</a:t>
            </a:r>
            <a:endParaRPr lang="ru-RU" sz="2800" dirty="0">
              <a:solidFill>
                <a:srgbClr val="0070C0"/>
              </a:solidFill>
            </a:endParaRPr>
          </a:p>
        </p:txBody>
      </p:sp>
      <p:pic>
        <p:nvPicPr>
          <p:cNvPr id="9" name="Содержимое 8" descr="24181_html_7c7cb0f3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2771800" y="1412776"/>
            <a:ext cx="5904656" cy="4968552"/>
          </a:xfrm>
          <a:ln>
            <a:solidFill>
              <a:schemeClr val="accent4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art_drawing-beautiful-scenery-by-computer-widescreen--03_22-2560x16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 descr="E-ErE29i70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5114776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868144" y="764704"/>
            <a:ext cx="327585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</a:rPr>
              <a:t>Данный вид тетра прост в изготовлении и интересен детям дошкольного возраста.</a:t>
            </a:r>
            <a:endParaRPr lang="ru-RU" sz="28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7859"/>
            <a:ext cx="9144000" cy="6822281"/>
          </a:xfrm>
          <a:prstGeom prst="rect">
            <a:avLst/>
          </a:prstGeom>
        </p:spPr>
      </p:pic>
      <p:pic>
        <p:nvPicPr>
          <p:cNvPr id="2" name="Рисунок 1" descr="img_1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-459432"/>
            <a:ext cx="9145429" cy="59492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339752" y="5949280"/>
            <a:ext cx="521252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</a:rPr>
              <a:t>Дети могут самостоятельно играть в такой театр</a:t>
            </a:r>
            <a:endParaRPr lang="ru-RU" sz="28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slide_1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</TotalTime>
  <Words>139</Words>
  <Application>Microsoft Office PowerPoint</Application>
  <PresentationFormat>Экран (4:3)</PresentationFormat>
  <Paragraphs>17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             Для изготовления объемного театра можно использовать стаканчики из под йогурта , наклеив на них нарисованные изображения персонажей.  </vt:lpstr>
      <vt:lpstr>Для ребят с 4-х лет подойдут конусный и другие виды объемного бумажного театра.</vt:lpstr>
      <vt:lpstr>Удачной альтернативой данного вида театра могут стать куклы-статуэтки или животные –деревянные , сшитые или связанные.</vt:lpstr>
      <vt:lpstr>Слайд 7</vt:lpstr>
      <vt:lpstr>Слайд 8</vt:lpstr>
      <vt:lpstr>Слайд 9</vt:lpstr>
      <vt:lpstr>Настольно-плоскостной театр можно самим изготовить из подручных материалов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23</cp:revision>
  <dcterms:created xsi:type="dcterms:W3CDTF">2017-02-07T16:00:28Z</dcterms:created>
  <dcterms:modified xsi:type="dcterms:W3CDTF">2017-03-12T17:34:18Z</dcterms:modified>
</cp:coreProperties>
</file>