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21E7-D444-4DDD-B949-3B67FA6EA159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911D8-EC6B-4BDE-B0F0-E8ACEA677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prezentacii.org/prezentacii/izo/68742-tradicii-narodnogo-ornamenta.html" TargetMode="External"/><Relationship Id="rId13" Type="http://schemas.openxmlformats.org/officeDocument/2006/relationships/hyperlink" Target="https://krot.info/fony/44026-narodnyj-fon-dlja-prezentacii-35-foto.html" TargetMode="External"/><Relationship Id="rId3" Type="http://schemas.openxmlformats.org/officeDocument/2006/relationships/hyperlink" Target="https://www.present.ru/product/raznoe_11/shk_na_lodochke_13kh11_bakhireva/" TargetMode="External"/><Relationship Id="rId7" Type="http://schemas.openxmlformats.org/officeDocument/2006/relationships/hyperlink" Target="https://www.livemaster.ru/item/25582077-vintazh-pavlovoposadskaya-shal-vintazh" TargetMode="External"/><Relationship Id="rId12" Type="http://schemas.openxmlformats.org/officeDocument/2006/relationships/hyperlink" Target="https://izo-tehnologiya.ru/iskusstvo-zhostov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ultiurok.ru/index.php/files/priobshchenie-mladshikh-doshkolnikov-k-istokam-rus.html" TargetMode="External"/><Relationship Id="rId11" Type="http://schemas.openxmlformats.org/officeDocument/2006/relationships/hyperlink" Target="https://zabavniks.com/kartinki/1123-kartinki-zhostovskaya-rospis" TargetMode="External"/><Relationship Id="rId5" Type="http://schemas.openxmlformats.org/officeDocument/2006/relationships/hyperlink" Target="https://fotoxcom.ru/photos/Foto-Matreshki-Russkoi.html" TargetMode="External"/><Relationship Id="rId10" Type="http://schemas.openxmlformats.org/officeDocument/2006/relationships/hyperlink" Target="https://1001.ru/articles/post/russkoe-ocharovanie--gzhel-56664" TargetMode="External"/><Relationship Id="rId4" Type="http://schemas.openxmlformats.org/officeDocument/2006/relationships/hyperlink" Target="https://vk.com/wall566973562_26" TargetMode="External"/><Relationship Id="rId9" Type="http://schemas.openxmlformats.org/officeDocument/2006/relationships/hyperlink" Target="https://kargoo.kz/blogs/view/8/15886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0" y="0"/>
            <a:ext cx="9136432" cy="6858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4211960" y="220486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>
              <a:solidFill>
                <a:schemeClr val="tx2">
                  <a:lumMod val="50000"/>
                </a:schemeClr>
              </a:solidFill>
              <a:latin typeface="Mon Amour One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741236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Разговоры 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важном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Наша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Родина -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Россия.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 Amour One" pitchFamily="2" charset="0"/>
              </a:rPr>
              <a:t>«Народные промыслы Подмосковья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6400800" cy="225665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Региональный компонент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Интерактивное задание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3-4 </a:t>
            </a:r>
            <a:r>
              <a:rPr lang="ru-RU" sz="2400" dirty="0" smtClean="0">
                <a:solidFill>
                  <a:schemeClr val="tx1"/>
                </a:solidFill>
              </a:rPr>
              <a:t>класс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Автор: Дубова Ольга Анатольевна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начальных классов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МОУ «Лицей г.Истра»</a:t>
            </a:r>
          </a:p>
          <a:p>
            <a:pPr algn="r"/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0" y="0"/>
            <a:ext cx="9136432" cy="6858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4211960" y="220486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>
              <a:solidFill>
                <a:schemeClr val="tx2">
                  <a:lumMod val="50000"/>
                </a:schemeClr>
              </a:solidFill>
              <a:latin typeface="Mon Amour One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 Amour One" pitchFamily="2" charset="0"/>
              </a:rPr>
              <a:t>Дорогой друг!</a:t>
            </a:r>
            <a:br>
              <a:rPr lang="ru-RU" dirty="0" smtClean="0">
                <a:solidFill>
                  <a:srgbClr val="C00000"/>
                </a:solidFill>
                <a:latin typeface="Mon Amour One" pitchFamily="2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1700808"/>
            <a:ext cx="705678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 Amour One" pitchFamily="2" charset="0"/>
              </a:rPr>
              <a:t>2022 </a:t>
            </a:r>
            <a:r>
              <a:rPr lang="ru-RU" sz="2400" b="1" dirty="0" smtClean="0">
                <a:latin typeface="Mon Amour One" pitchFamily="2" charset="0"/>
              </a:rPr>
              <a:t>год</a:t>
            </a:r>
            <a:r>
              <a:rPr lang="ru-RU" sz="2400" dirty="0" smtClean="0">
                <a:latin typeface="Mon Amour One" pitchFamily="2" charset="0"/>
              </a:rPr>
              <a:t> </a:t>
            </a:r>
            <a:r>
              <a:rPr lang="ru-RU" sz="2400" b="1" dirty="0" smtClean="0">
                <a:latin typeface="Mon Amour One" pitchFamily="2" charset="0"/>
              </a:rPr>
              <a:t>объявлен</a:t>
            </a:r>
            <a:r>
              <a:rPr lang="ru-RU" sz="2400" dirty="0" smtClean="0">
                <a:latin typeface="Mon Amour One" pitchFamily="2" charset="0"/>
              </a:rPr>
              <a:t> </a:t>
            </a:r>
            <a:r>
              <a:rPr lang="ru-RU" sz="2400" b="1" dirty="0" smtClean="0">
                <a:latin typeface="Mon Amour One" pitchFamily="2" charset="0"/>
              </a:rPr>
              <a:t>годом</a:t>
            </a:r>
            <a:r>
              <a:rPr lang="ru-RU" sz="2400" dirty="0" smtClean="0">
                <a:latin typeface="Mon Amour One" pitchFamily="2" charset="0"/>
              </a:rPr>
              <a:t> </a:t>
            </a:r>
            <a:r>
              <a:rPr lang="ru-RU" sz="2400" b="1" dirty="0" smtClean="0">
                <a:latin typeface="Mon Amour One" pitchFamily="2" charset="0"/>
              </a:rPr>
              <a:t>народного</a:t>
            </a:r>
            <a:r>
              <a:rPr lang="ru-RU" sz="2400" dirty="0" smtClean="0">
                <a:latin typeface="Mon Amour One" pitchFamily="2" charset="0"/>
              </a:rPr>
              <a:t> искусства и нематериального культурного наследия народов </a:t>
            </a:r>
            <a:r>
              <a:rPr lang="ru-RU" sz="2400" b="1" dirty="0" smtClean="0">
                <a:latin typeface="Mon Amour One" pitchFamily="2" charset="0"/>
              </a:rPr>
              <a:t>России.</a:t>
            </a:r>
          </a:p>
          <a:p>
            <a:pPr algn="ctr"/>
            <a:endParaRPr lang="ru-RU" sz="2400" b="1" dirty="0" smtClean="0">
              <a:latin typeface="Mon Amour One" pitchFamily="2" charset="0"/>
            </a:endParaRPr>
          </a:p>
          <a:p>
            <a:pPr algn="ctr"/>
            <a:r>
              <a:rPr lang="ru-RU" sz="2400" b="1" dirty="0" err="1" smtClean="0">
                <a:latin typeface="Mon Amour One" pitchFamily="2" charset="0"/>
              </a:rPr>
              <a:t>Помосковье</a:t>
            </a:r>
            <a:r>
              <a:rPr lang="ru-RU" sz="2400" b="1" dirty="0" smtClean="0">
                <a:latin typeface="Mon Amour One" pitchFamily="2" charset="0"/>
              </a:rPr>
              <a:t> богато народными промыслами.</a:t>
            </a:r>
          </a:p>
          <a:p>
            <a:pPr algn="ctr"/>
            <a:endParaRPr lang="ru-RU" sz="2400" b="1" dirty="0" smtClean="0">
              <a:latin typeface="Mon Amour One" pitchFamily="2" charset="0"/>
            </a:endParaRPr>
          </a:p>
          <a:p>
            <a:pPr algn="ctr"/>
            <a:r>
              <a:rPr lang="ru-RU" sz="2400" b="1" dirty="0" smtClean="0">
                <a:latin typeface="Mon Amour One" pitchFamily="2" charset="0"/>
              </a:rPr>
              <a:t>Предлагаю тебе отгадать по иллюстрациям их названия.</a:t>
            </a:r>
          </a:p>
          <a:p>
            <a:pPr algn="ctr"/>
            <a:endParaRPr lang="ru-RU" sz="2400" b="1" dirty="0" smtClean="0">
              <a:latin typeface="Mon Amour One" pitchFamily="2" charset="0"/>
            </a:endParaRPr>
          </a:p>
          <a:p>
            <a:pPr algn="ctr"/>
            <a:r>
              <a:rPr lang="ru-RU" sz="2400" b="1" dirty="0" smtClean="0">
                <a:latin typeface="Mon Amour One" pitchFamily="2" charset="0"/>
              </a:rPr>
              <a:t>Чтобы проверить себя, жми на  картинку.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Mon Amour One" pitchFamily="2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 Amour One" pitchFamily="2" charset="0"/>
              </a:rPr>
              <a:t>Желаю успеха!</a:t>
            </a:r>
            <a:endParaRPr lang="ru-RU" sz="3200" b="1" dirty="0">
              <a:solidFill>
                <a:srgbClr val="C00000"/>
              </a:solidFill>
              <a:latin typeface="Mon Amour On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0" y="0"/>
            <a:ext cx="9136432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987824" y="1124744"/>
            <a:ext cx="4896544" cy="439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1124744"/>
            <a:ext cx="4896544" cy="439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87824" y="1124744"/>
            <a:ext cx="4896544" cy="4392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211960" y="220486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>
              <a:solidFill>
                <a:schemeClr val="tx2">
                  <a:lumMod val="50000"/>
                </a:schemeClr>
              </a:solidFill>
              <a:latin typeface="Mon Amour On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0" y="0"/>
            <a:ext cx="9136432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059832" y="1124744"/>
            <a:ext cx="4896544" cy="439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59832" y="1124744"/>
            <a:ext cx="4896544" cy="439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1124744"/>
            <a:ext cx="4896544" cy="4392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7568" y="0"/>
            <a:ext cx="9136432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accent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accent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7568" y="0"/>
            <a:ext cx="9136432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7568" y="0"/>
            <a:ext cx="9136432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052736"/>
            <a:ext cx="4896544" cy="4392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rot.info/uploads/posts/2021-01/1610164837_25-p-narodnii-fon-dlya-prezentatsii-45.jpg"/>
          <p:cNvPicPr>
            <a:picLocks noChangeAspect="1" noChangeArrowheads="1"/>
          </p:cNvPicPr>
          <p:nvPr/>
        </p:nvPicPr>
        <p:blipFill>
          <a:blip r:embed="rId2" cstate="print"/>
          <a:srcRect l="12403" r="7273"/>
          <a:stretch>
            <a:fillRect/>
          </a:stretch>
        </p:blipFill>
        <p:spPr bwMode="auto">
          <a:xfrm>
            <a:off x="7568" y="0"/>
            <a:ext cx="913643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0"/>
            <a:ext cx="7344816" cy="10156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 Amour One" pitchFamily="2" charset="0"/>
              </a:rPr>
              <a:t>Интернет-ресурсы</a:t>
            </a:r>
          </a:p>
          <a:p>
            <a:r>
              <a:rPr lang="ru-RU" sz="2000" dirty="0" smtClean="0">
                <a:latin typeface="Mon Amour One" pitchFamily="2" charset="0"/>
              </a:rPr>
              <a:t>Федоскино</a:t>
            </a:r>
          </a:p>
          <a:p>
            <a:r>
              <a:rPr lang="en-US" sz="2000" dirty="0" smtClean="0">
                <a:latin typeface="Mon Amour One" pitchFamily="2" charset="0"/>
                <a:hlinkClick r:id="rId3"/>
              </a:rPr>
              <a:t>https://www.present.ru/product/raznoe_11/shk_na_lodochke_13kh11_bakhireva/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4"/>
              </a:rPr>
              <a:t>https://vk.com/wall566973562_26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ru-RU" sz="2000" dirty="0" err="1" smtClean="0">
                <a:latin typeface="Mon Amour One" pitchFamily="2" charset="0"/>
              </a:rPr>
              <a:t>Сергиево-посадская</a:t>
            </a:r>
            <a:r>
              <a:rPr lang="ru-RU" sz="2000" dirty="0" smtClean="0">
                <a:latin typeface="Mon Amour One" pitchFamily="2" charset="0"/>
              </a:rPr>
              <a:t> матрёшка</a:t>
            </a:r>
          </a:p>
          <a:p>
            <a:r>
              <a:rPr lang="en-US" sz="2000" dirty="0" smtClean="0">
                <a:latin typeface="Mon Amour One" pitchFamily="2" charset="0"/>
                <a:hlinkClick r:id="rId5"/>
              </a:rPr>
              <a:t>https://fotoxcom.ru/photos/Foto-Matreshki-Russkoi.html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6"/>
              </a:rPr>
              <a:t>https://multiurok.ru/index.php/files/priobshchenie-mladshikh-doshkolnikov-k-istokam-rus.html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ru-RU" sz="2000" dirty="0" err="1" smtClean="0">
                <a:latin typeface="Mon Amour One" pitchFamily="2" charset="0"/>
              </a:rPr>
              <a:t>Павло-посадский</a:t>
            </a:r>
            <a:r>
              <a:rPr lang="ru-RU" sz="2000" dirty="0" smtClean="0">
                <a:latin typeface="Mon Amour One" pitchFamily="2" charset="0"/>
              </a:rPr>
              <a:t> платок</a:t>
            </a:r>
          </a:p>
          <a:p>
            <a:r>
              <a:rPr lang="en-US" sz="2000" dirty="0" smtClean="0">
                <a:latin typeface="Mon Amour One" pitchFamily="2" charset="0"/>
                <a:hlinkClick r:id="rId7"/>
              </a:rPr>
              <a:t>https://www.livemaster.ru/item/25582077-vintazh-pavlovoposadskaya-shal-vintazh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8"/>
              </a:rPr>
              <a:t>https://prezentacii.org/prezentacii/izo/68742-tradicii-narodnogo-ornamenta.html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ru-RU" sz="2000" dirty="0" smtClean="0">
                <a:latin typeface="Mon Amour One" pitchFamily="2" charset="0"/>
              </a:rPr>
              <a:t>Гжель</a:t>
            </a:r>
          </a:p>
          <a:p>
            <a:r>
              <a:rPr lang="en-US" sz="2000" dirty="0" smtClean="0">
                <a:latin typeface="Mon Amour One" pitchFamily="2" charset="0"/>
                <a:hlinkClick r:id="rId9"/>
              </a:rPr>
              <a:t>https://kargoo.kz/blogs/view/8/158860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10"/>
              </a:rPr>
              <a:t>https://1001.ru/articles/post/russkoe-ocharovanie--gzhel-56664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ru-RU" sz="2000" dirty="0" err="1" smtClean="0">
                <a:latin typeface="Mon Amour One" pitchFamily="2" charset="0"/>
              </a:rPr>
              <a:t>Жостово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11"/>
              </a:rPr>
              <a:t>https://zabavniks.com/kartinki/1123-kartinki-zhostovskaya-rospis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en-US" sz="2000" dirty="0" smtClean="0">
                <a:latin typeface="Mon Amour One" pitchFamily="2" charset="0"/>
                <a:hlinkClick r:id="rId12"/>
              </a:rPr>
              <a:t>https://izo-tehnologiya.ru/iskusstvo-zhostova</a:t>
            </a:r>
            <a:endParaRPr lang="ru-RU" sz="2000" dirty="0" smtClean="0">
              <a:latin typeface="Mon Amour One" pitchFamily="2" charset="0"/>
            </a:endParaRPr>
          </a:p>
          <a:p>
            <a:r>
              <a:rPr lang="ru-RU" sz="2000" dirty="0" smtClean="0">
                <a:latin typeface="Mon Amour One" pitchFamily="2" charset="0"/>
              </a:rPr>
              <a:t>Фон </a:t>
            </a:r>
            <a:r>
              <a:rPr lang="en-US" sz="2000" dirty="0" smtClean="0">
                <a:latin typeface="Mon Amour One" pitchFamily="2" charset="0"/>
                <a:hlinkClick r:id="rId13"/>
              </a:rPr>
              <a:t>https://krot.info/fony/44026-narodnyj-fon-dlja-prezentacii-35-foto.html</a:t>
            </a:r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sz="2000" dirty="0" smtClean="0">
              <a:latin typeface="Mon Amour One" pitchFamily="2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71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Разговоры о важном  Наша Родина - Россия. «Народные промыслы Подмосковья»</vt:lpstr>
      <vt:lpstr>Дорогой друг! 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евросеть</dc:creator>
  <cp:lastModifiedBy>евросеть</cp:lastModifiedBy>
  <cp:revision>31</cp:revision>
  <dcterms:created xsi:type="dcterms:W3CDTF">2022-11-23T15:47:12Z</dcterms:created>
  <dcterms:modified xsi:type="dcterms:W3CDTF">2023-06-08T20:15:10Z</dcterms:modified>
</cp:coreProperties>
</file>