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6" r:id="rId3"/>
    <p:sldId id="302" r:id="rId4"/>
    <p:sldId id="303" r:id="rId5"/>
    <p:sldId id="304" r:id="rId6"/>
    <p:sldId id="305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FF33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1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22521-02CA-4228-B357-AEC4F913127D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B845-37CE-4AFA-8123-F72B5798B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E9F2C8-BCF5-4AB3-A3EB-EA1520F85A4B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2B074-731A-437E-BA42-BF1581149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BA385-3E13-42E9-862B-74AECAD18A5F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4DF1A-F736-4676-9931-E1C060374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7D1F-3B52-4DDF-8AFF-E640274F5803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0920D-14DE-4DA6-9117-617D8EBE5F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AD788-B252-4F10-B6B3-F782133CB3B2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5E312-3DEF-4091-9614-696DD7C13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5D18-3ED7-49D7-8B6D-746079CDD3AE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58123-6A3F-41A9-B55D-A727EE1DA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C9CED-F884-499C-B5CD-C966E0A6B0D7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0915-F049-474B-AC71-B54035D7F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27E60-4532-4939-98D8-9C9DDA2B7FF6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8707E-79B5-45CD-8E5F-C8C50B8E5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F61B8-6547-4A36-8CC0-C4E5181F1690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4CB97-C7D5-4BBD-8B0F-BDD8566036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D50A0-D301-4344-AD35-23CE92B1A3EB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D1C82-E14E-4FB3-8ABC-242EB5520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90D6C-31EB-4B12-8D09-D2D59CB77E07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2BFCF-A5C1-49F4-887B-D351A5C385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FF1485-7856-4112-8372-065FB4173BFD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2AF480-2B84-449D-9161-7862F68DF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00098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27795" y="332656"/>
            <a:ext cx="3654406" cy="4536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4869160"/>
            <a:ext cx="6606104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Обсуждение морально-нравственных проблем 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рассказе Л.Н. Толстого «После бала»</a:t>
            </a:r>
          </a:p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Урок-дискуссия</a:t>
            </a:r>
          </a:p>
          <a:p>
            <a:endParaRPr lang="ru-RU" sz="3200" b="1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Весь вечер Иван </a:t>
            </a:r>
          </a:p>
          <a:p>
            <a:r>
              <a:rPr lang="ru-RU" sz="4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Васильевич танцевал с</a:t>
            </a:r>
          </a:p>
          <a:p>
            <a:r>
              <a:rPr lang="ru-RU" sz="4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Варенькой?</a:t>
            </a: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6. Мазурку Варенька</a:t>
            </a:r>
          </a:p>
          <a:p>
            <a:r>
              <a:rPr lang="ru-RU" sz="4800" b="1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     танцевала с отцом?</a:t>
            </a:r>
            <a:endParaRPr lang="ru-RU" sz="5400" b="1" i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5400" b="1" i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467544" y="1259601"/>
            <a:ext cx="793127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7. После бала рассказчик</a:t>
            </a:r>
          </a:p>
          <a:p>
            <a:r>
              <a:rPr lang="ru-RU" sz="5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не мог уснуть?</a:t>
            </a: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8. Прогуливаясь под вечер,</a:t>
            </a:r>
          </a:p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Иван Васильевич увидел</a:t>
            </a:r>
          </a:p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сцену наказания</a:t>
            </a:r>
          </a:p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солдата?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Нет, это было рано утром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9. Руководил наказанием</a:t>
            </a:r>
          </a:p>
          <a:p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отец Вари?</a:t>
            </a:r>
            <a:endParaRPr lang="ru-RU" sz="5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5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400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Рассказ ведётся от имени</a:t>
            </a:r>
          </a:p>
          <a:p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Ивана Васильевича?</a:t>
            </a: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Иван Васильевич</a:t>
            </a:r>
          </a:p>
          <a:p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женился на Вареньке и</a:t>
            </a:r>
          </a:p>
          <a:p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пошел на военную</a:t>
            </a:r>
          </a:p>
          <a:p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службу?</a:t>
            </a:r>
            <a:endParaRPr lang="ru-RU" sz="5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539552" y="1259601"/>
            <a:ext cx="78592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5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Да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Иван Васильевич был</a:t>
            </a:r>
          </a:p>
          <a:p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сильно влюблён в</a:t>
            </a:r>
          </a:p>
          <a:p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Вареньку?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54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Бал состоялся на</a:t>
            </a:r>
          </a:p>
          <a:p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Рождество?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5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 Бал не понравился</a:t>
            </a:r>
          </a:p>
          <a:p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Ивану Васильевичу?</a:t>
            </a: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>
            <a:spLocks noChangeArrowheads="1"/>
          </p:cNvSpPr>
          <p:nvPr/>
        </p:nvSpPr>
        <p:spPr bwMode="auto">
          <a:xfrm>
            <a:off x="683568" y="1259601"/>
            <a:ext cx="77152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Нет, «Бал был чудесный»</a:t>
            </a:r>
            <a:endParaRPr lang="ru-RU" sz="5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58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163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Катенок</dc:creator>
  <cp:lastModifiedBy>Роман Антоненко</cp:lastModifiedBy>
  <cp:revision>25</cp:revision>
  <dcterms:created xsi:type="dcterms:W3CDTF">2012-12-02T16:48:00Z</dcterms:created>
  <dcterms:modified xsi:type="dcterms:W3CDTF">2023-02-02T16:46:49Z</dcterms:modified>
</cp:coreProperties>
</file>