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2" r:id="rId3"/>
    <p:sldId id="273" r:id="rId4"/>
    <p:sldId id="274" r:id="rId5"/>
    <p:sldId id="256" r:id="rId6"/>
    <p:sldId id="270" r:id="rId7"/>
    <p:sldId id="257" r:id="rId8"/>
    <p:sldId id="258" r:id="rId9"/>
    <p:sldId id="259" r:id="rId10"/>
    <p:sldId id="260" r:id="rId11"/>
    <p:sldId id="276" r:id="rId12"/>
    <p:sldId id="275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878" autoAdjust="0"/>
  </p:normalViewPr>
  <p:slideViewPr>
    <p:cSldViewPr>
      <p:cViewPr varScale="1">
        <p:scale>
          <a:sx n="83" d="100"/>
          <a:sy n="83" d="100"/>
        </p:scale>
        <p:origin x="145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4046D-4261-4F9C-ACF2-F35F33947165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D4826-B071-4F48-8DF4-6D6A67496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5550-17F8-46F6-866D-501F854E4CBB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1530-A0E2-4741-AD15-31D8F8B67D88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AAB4-4727-4D2E-A308-B9EC2F94CB85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8FBB-8B56-4610-A559-927D6A95A93D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F8803-D85B-450E-AD06-795CD935B9B1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E530-C112-4583-BE1C-631073BE6A93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D160-F546-4813-974C-48791BB9C817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ABE0-1DE6-482B-B8A4-0D51DEF88231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6C92-C66A-41CD-8B85-44B8F1BDBFEF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8233-8688-472D-8E2B-2AFEB694016F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C746-4495-41A3-82DD-1EB4FF2A73AB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1F8-468B-4041-90B5-D0AB5A6491C7}" type="datetime1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Васильева В.Н. СОШ № 34 Набережные Челны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zik\Desktop\1%20&#1082;&#1083;&#1072;&#1089;&#1089;%2030%20&#1091;&#1088;&#1086;&#1082;%20&#1086;&#1087;&#1077;&#1088;&#1072;%20&#1089;&#1082;&#1072;&#1079;&#1082;&#1072;\03%20-%20&#1052;.%20&#1050;&#1086;&#1074;&#1072;&#1083;&#1100;.%20&#1057;&#1077;&#1084;&#1077;&#1088;&#1086;%20&#1082;&#1086;&#1079;&#1083;&#1103;&#1090;..mp3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zik\Desktop\1%20&#1082;&#1083;&#1072;&#1089;&#1089;%2030%20&#1091;&#1088;&#1086;&#1082;%20&#1086;&#1087;&#1077;&#1088;&#1072;%20&#1089;&#1082;&#1072;&#1079;&#1082;&#1072;\&#1084;&#1091;&#1093;&#1072;-&#1094;&#1086;&#1082;&#1086;&#1090;&#1091;&#1093;&#1072;.mp3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zik\Desktop\1%20&#1082;&#1083;&#1072;&#1089;&#1089;%2030%20&#1091;&#1088;&#1086;&#1082;%20&#1086;&#1087;&#1077;&#1088;&#1072;%20&#1089;&#1082;&#1072;&#1079;&#1082;&#1072;\01%20-%20&#1052;.%20&#1050;&#1086;&#1074;&#1072;&#1083;&#1100;.%20&#1050;&#1086;&#1083;&#1099;&#1073;&#1077;&#1083;&#1100;&#1085;&#1072;&#1103;%20&#1052;&#1072;&#1084;&#1099;-&#1050;&#1086;&#1079;&#1099;.mp3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zik\Desktop\1%20&#1082;&#1083;&#1072;&#1089;&#1089;%2030%20&#1091;&#1088;&#1086;&#1082;%20&#1086;&#1087;&#1077;&#1088;&#1072;%20&#1089;&#1082;&#1072;&#1079;&#1082;&#1072;\Tema-Boltushki-i-Vseznayki-iz-opery-quotVolk-i-semero-kozlyatquot(muzofon.com)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zik\Desktop\1%20&#1082;&#1083;&#1072;&#1089;&#1089;%2030%20&#1091;&#1088;&#1086;&#1082;%20&#1086;&#1087;&#1077;&#1088;&#1072;%20&#1089;&#1082;&#1072;&#1079;&#1082;&#1072;\02%20-%20&#1052;.%20&#1050;&#1086;&#1074;&#1072;&#1083;&#1100;.%20&#1058;&#1077;&#1084;&#1072;%20&#1052;&#1072;&#1083;&#1099;&#1096;&#1072;%20&#1080;%20&#1042;&#1086;&#1080;&#1085;&#1089;&#1090;&#1074;&#1077;&#1085;&#1085;&#1099;&#1081;%20&#1084;&#1072;&#1088;&#1096;.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1412776"/>
            <a:ext cx="712879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ОПЕРА-СКАЗКА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sp>
        <p:nvSpPr>
          <p:cNvPr id="4" name="Прямоугольник 3"/>
          <p:cNvSpPr/>
          <p:nvPr/>
        </p:nvSpPr>
        <p:spPr>
          <a:xfrm>
            <a:off x="827584" y="404664"/>
            <a:ext cx="794236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Хор</a:t>
            </a:r>
          </a:p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«Семеро козлят»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03 - М. Коваль. Семеро козлят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69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3955" y="1"/>
            <a:ext cx="924795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ма-ко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8064" cy="6881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13986" y="1484784"/>
            <a:ext cx="4030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Мама-Коза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3" name="Прямоугольник 2"/>
          <p:cNvSpPr/>
          <p:nvPr/>
        </p:nvSpPr>
        <p:spPr>
          <a:xfrm>
            <a:off x="904924" y="1988840"/>
            <a:ext cx="720049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Опера-сказка</a:t>
            </a:r>
          </a:p>
          <a:p>
            <a:pPr algn="ctr"/>
            <a:endParaRPr lang="ru-RU" sz="7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Муха-цокотуха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TextBox 2"/>
          <p:cNvSpPr txBox="1"/>
          <p:nvPr/>
        </p:nvSpPr>
        <p:spPr>
          <a:xfrm>
            <a:off x="179512" y="1052736"/>
            <a:ext cx="87849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Связан с приподнятым, праздничным настроением</a:t>
            </a:r>
          </a:p>
          <a:p>
            <a:pPr marL="342900" indent="-342900"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Весёлая задорная музыка</a:t>
            </a:r>
          </a:p>
          <a:p>
            <a:pPr marL="342900" indent="-342900"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Часто меняется темп и динамика</a:t>
            </a:r>
          </a:p>
          <a:p>
            <a:pPr marL="342900" indent="-342900"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Различный характер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звуковедения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legato – non  legato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Раскачивающая призывная начальная интонация изображает удары в колокол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60648"/>
            <a:ext cx="7806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ЗАКЛЮЧИТЕЛЬНЫЙ  ХОР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муха-цокот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86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Персонажи-герои опер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имеют свои музыкальные характеристики – мелодии-темы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TextBox 2"/>
          <p:cNvSpPr txBox="1"/>
          <p:nvPr/>
        </p:nvSpPr>
        <p:spPr>
          <a:xfrm>
            <a:off x="179512" y="25360"/>
            <a:ext cx="8712968" cy="68326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Герои опер 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могут петь 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одному (солисты), вместе (хор) 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сопровождении фортепиано 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 оркестра</a:t>
            </a:r>
          </a:p>
          <a:p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TextBox 2"/>
          <p:cNvSpPr txBox="1"/>
          <p:nvPr/>
        </p:nvSpPr>
        <p:spPr>
          <a:xfrm>
            <a:off x="69721" y="0"/>
            <a:ext cx="9074279" cy="59093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Знакомство с детской оперой</a:t>
            </a:r>
          </a:p>
          <a:p>
            <a:pPr marL="342900" indent="-342900" algn="ctr"/>
            <a:endParaRPr lang="ru-RU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 </a:t>
            </a:r>
            <a:r>
              <a:rPr lang="ru-RU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Пение</a:t>
            </a:r>
          </a:p>
          <a:p>
            <a:pPr marL="342900" indent="-34290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</a:t>
            </a:r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Движения</a:t>
            </a:r>
          </a:p>
          <a:p>
            <a:pPr marL="342900" indent="-34290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 </a:t>
            </a:r>
            <a:r>
              <a:rPr lang="ru-RU" sz="5400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Музицирование</a:t>
            </a:r>
            <a:endParaRPr lang="ru-RU" sz="5400" b="1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 </a:t>
            </a:r>
            <a:r>
              <a:rPr lang="ru-RU" sz="54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Танцевальные номера</a:t>
            </a:r>
          </a:p>
          <a:p>
            <a:pPr marL="342900" indent="-34290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  </a:t>
            </a:r>
            <a:r>
              <a:rPr lang="ru-RU" sz="5400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Сценические действия</a:t>
            </a:r>
            <a:endParaRPr lang="ru-RU" sz="5400" b="1" dirty="0">
              <a:ln w="11430"/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0691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610136"/>
            <a:ext cx="6885796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ОПЕРА-СКАЗКА</a:t>
            </a:r>
          </a:p>
          <a:p>
            <a:pPr algn="ctr"/>
            <a:endParaRPr lang="ru-RU" sz="8000" b="1" dirty="0" smtClean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  <a:p>
            <a:pPr algn="ctr"/>
            <a:endParaRPr lang="ru-RU" sz="8000" b="1" dirty="0" smtClean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80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Волк и 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семеро козлят</a:t>
            </a:r>
            <a:endParaRPr lang="ru-RU" sz="8000" b="1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sp>
        <p:nvSpPr>
          <p:cNvPr id="4" name="TextBox 3"/>
          <p:cNvSpPr txBox="1"/>
          <p:nvPr/>
        </p:nvSpPr>
        <p:spPr>
          <a:xfrm>
            <a:off x="359023" y="332656"/>
            <a:ext cx="8784977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Каждое действующее лицо оперы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характеризуется яркой мелодией – темой</a:t>
            </a:r>
          </a:p>
          <a:p>
            <a:pPr algn="ctr"/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козлёнок имеет своё имя</a:t>
            </a:r>
          </a:p>
          <a:p>
            <a:pPr algn="ctr"/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каждого козлёнка свой музыкальный портрет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sp>
        <p:nvSpPr>
          <p:cNvPr id="5" name="Прямоугольник 4"/>
          <p:cNvSpPr/>
          <p:nvPr/>
        </p:nvSpPr>
        <p:spPr>
          <a:xfrm>
            <a:off x="544234" y="1484784"/>
            <a:ext cx="81249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Колыбельная мамы-Козы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01 - М. Коваль. Колыбельная Мамы-Коз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1052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4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sp>
        <p:nvSpPr>
          <p:cNvPr id="4" name="Прямоугольник 3"/>
          <p:cNvSpPr/>
          <p:nvPr/>
        </p:nvSpPr>
        <p:spPr>
          <a:xfrm>
            <a:off x="2339752" y="0"/>
            <a:ext cx="47629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козлят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948690"/>
            <a:ext cx="5669437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</a:rPr>
              <a:t>Тема  Всезнайки</a:t>
            </a:r>
          </a:p>
          <a:p>
            <a:r>
              <a:rPr lang="ru-RU" sz="60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</a:rPr>
              <a:t>Тема  Болтушки</a:t>
            </a:r>
          </a:p>
          <a:p>
            <a:endParaRPr lang="ru-RU" sz="6000" b="1" dirty="0" smtClean="0">
              <a:ln>
                <a:solidFill>
                  <a:schemeClr val="bg1"/>
                </a:solidFill>
              </a:ln>
              <a:solidFill>
                <a:srgbClr val="0070C0"/>
              </a:solidFill>
            </a:endParaRPr>
          </a:p>
          <a:p>
            <a:endParaRPr lang="ru-RU" sz="44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Tema-Boltushki-i-Vseznayki-iz-opery-quotVolk-i-semero-kozlyat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52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69123"/>
          </a:xfrm>
          <a:prstGeom prst="rect">
            <a:avLst/>
          </a:prstGeom>
          <a:scene3d>
            <a:camera prst="orthographicFront"/>
            <a:lightRig rig="flat" dir="t"/>
          </a:scene3d>
          <a:sp3d prstMaterial="translucentPowder"/>
        </p:spPr>
      </p:pic>
      <p:sp>
        <p:nvSpPr>
          <p:cNvPr id="4" name="Прямоугольник 3"/>
          <p:cNvSpPr/>
          <p:nvPr/>
        </p:nvSpPr>
        <p:spPr>
          <a:xfrm>
            <a:off x="1115616" y="1772816"/>
            <a:ext cx="698531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Воинственный марш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малыша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(игра в «разведчика»)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02 - М. Коваль. Тема Малыша и Воинственный марш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26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131</Words>
  <Application>Microsoft Office PowerPoint</Application>
  <PresentationFormat>Экран (4:3)</PresentationFormat>
  <Paragraphs>51</Paragraphs>
  <Slides>14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30</cp:revision>
  <dcterms:created xsi:type="dcterms:W3CDTF">2010-11-27T20:57:57Z</dcterms:created>
  <dcterms:modified xsi:type="dcterms:W3CDTF">2023-06-08T05:53:29Z</dcterms:modified>
</cp:coreProperties>
</file>