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5.gif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http://schools71.ucoz.ru/volzsky.ru-skoro-v-shkol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213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3848" y="5157192"/>
            <a:ext cx="352839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Презентацию подготовила учитель-логопед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1й  категории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Гофман Е. 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050" name="Picture 2" descr="https://openclipart.org/image/2400px/svg_to_png/198225/mono-pen-width4.png"/>
          <p:cNvPicPr>
            <a:picLocks noChangeAspect="1" noChangeArrowheads="1"/>
          </p:cNvPicPr>
          <p:nvPr/>
        </p:nvPicPr>
        <p:blipFill>
          <a:blip r:embed="rId3"/>
          <a:srcRect t="36411" b="39315"/>
          <a:stretch>
            <a:fillRect/>
          </a:stretch>
        </p:blipFill>
        <p:spPr bwMode="auto">
          <a:xfrm>
            <a:off x="0" y="2571744"/>
            <a:ext cx="9144000" cy="135732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071802" y="1285860"/>
            <a:ext cx="39698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57148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857232"/>
            <a:ext cx="15716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4286256"/>
            <a:ext cx="8082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500042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92906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435769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13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428625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450057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6.93802E-7 C -0.0118 -0.00601 -0.0236 -0.01226 -0.03541 -0.01827 C -0.0519 -0.02683 -0.0618 -0.05157 -0.07847 -0.05944 C -0.13298 -0.08511 -0.17656 -0.11055 -0.23385 -0.1228 C -0.24826 -0.13044 -0.26249 -0.13807 -0.2769 -0.14547 C -0.28992 -0.15218 -0.30468 -0.15749 -0.31545 -0.16998 C -0.32343 -0.17923 -0.32916 -0.19149 -0.33541 -0.20282 C -0.33645 -0.2049 -0.33697 -0.20745 -0.33854 -0.20884 C -0.34878 -0.21832 -0.36145 -0.22294 -0.37083 -0.23358 C -0.37725 -0.24098 -0.37985 -0.25902 -0.38923 -0.26018 C -0.39288 -0.26064 -0.39635 -0.26018 -0.39999 -0.26018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3004 0.30435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5.80019E-6 L 0.18108 -0.22016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022E-7 L -0.33871 -0.2833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022E-7 L -0.38594 -0.2729 " pathEditMode="relative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9.71323E-7 L 0.31493 -0.29371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6346E-6 L 0.30712 0.19935 " pathEditMode="relative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0611E-6 L 0.61424 0.29371 " pathEditMode="relative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83071E-6 L 0.33073 0.26226 " pathEditMode="relative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3357562"/>
            <a:ext cx="213231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</a:t>
            </a:r>
            <a:endParaRPr lang="ru-RU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14290"/>
            <a:ext cx="144623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357166"/>
            <a:ext cx="155683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0"/>
            <a:ext cx="152638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endParaRPr lang="ru-RU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3429000"/>
            <a:ext cx="144462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199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1989 L -0.58056 -0.2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5 0.00786 L 0.13819 0.207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1851 L -0.42152 0.175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52636E-6 L 0.11285 0.217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12 0.05342 L 0.57934 -0.282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4580" name="AutoShape 4" descr="http://eleklim.ucoz.ru/Foto_new/1842080-2942db1c191edd40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www.playcast.ru/uploads/2015/08/17/147156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-214338"/>
            <a:ext cx="5638800" cy="630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dubrovno.by/wp-content/uploads/2012/08/dubrovno_chkola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62379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im0-tub-ru.yandex.net/i?id=2e17fc46683724285274c48148665317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572396" cy="6749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8196" name="Picture 4" descr="http://pictureloop.ru/images/120315_ranec-animaciya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071546"/>
            <a:ext cx="4352925" cy="4448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285728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ИГРА «СОБЕРИ ПОРТФЕЛЬ»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7170" name="Picture 2" descr="https://avatars.mds.yandex.net/get-pdb/225396/c262384c-0450-46d3-89e5-ebd2dde328c5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1214244" cy="1428760"/>
          </a:xfrm>
          <a:prstGeom prst="rect">
            <a:avLst/>
          </a:prstGeom>
          <a:noFill/>
        </p:spPr>
      </p:pic>
      <p:pic>
        <p:nvPicPr>
          <p:cNvPr id="7172" name="Picture 4" descr="http://ykl-res.azureedge.net/59620d42-8b95-4b79-a919-f488d3c9a9fa/k8izgrLc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85728"/>
            <a:ext cx="1228496" cy="1228496"/>
          </a:xfrm>
          <a:prstGeom prst="rect">
            <a:avLst/>
          </a:prstGeom>
          <a:noFill/>
        </p:spPr>
      </p:pic>
      <p:sp>
        <p:nvSpPr>
          <p:cNvPr id="7174" name="AutoShape 6" descr="https://blog.threadless.com/blog/wp-content/uploads/2015/04/icon-pencil-animate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http://images.clipartpanda.com/stationery-clipart-aiqbe7ei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429132"/>
            <a:ext cx="1017992" cy="1357322"/>
          </a:xfrm>
          <a:prstGeom prst="rect">
            <a:avLst/>
          </a:prstGeom>
          <a:noFill/>
        </p:spPr>
      </p:pic>
      <p:sp>
        <p:nvSpPr>
          <p:cNvPr id="7176" name="AutoShape 8" descr="https://blog.threadless.com/blog/wp-content/uploads/2015/04/icon-pencil-animate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6" name="Picture 18" descr="http://img-fotki.yandex.ru/get/9494/230070907.9/0_b7234_44f998ab_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5" y="3929066"/>
            <a:ext cx="1571636" cy="1907325"/>
          </a:xfrm>
          <a:prstGeom prst="rect">
            <a:avLst/>
          </a:prstGeom>
          <a:noFill/>
        </p:spPr>
      </p:pic>
      <p:pic>
        <p:nvPicPr>
          <p:cNvPr id="7184" name="Picture 16" descr="http://www.animatedimages.org/data/media/1277/animated-ironing-image-000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2214554"/>
            <a:ext cx="1362075" cy="1143001"/>
          </a:xfrm>
          <a:prstGeom prst="rect">
            <a:avLst/>
          </a:prstGeom>
          <a:noFill/>
        </p:spPr>
      </p:pic>
      <p:pic>
        <p:nvPicPr>
          <p:cNvPr id="7190" name="Picture 22" descr="http://100-bal.ru/pars_docs/refs/40/39775/39775_html_m223a248f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04" y="5072050"/>
            <a:ext cx="2337631" cy="1785950"/>
          </a:xfrm>
          <a:prstGeom prst="rect">
            <a:avLst/>
          </a:prstGeom>
          <a:noFill/>
        </p:spPr>
      </p:pic>
      <p:pic>
        <p:nvPicPr>
          <p:cNvPr id="7188" name="Picture 20" descr="http://animashki.kak2z.org/pic/12/edaa-94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89305" y="1785925"/>
            <a:ext cx="1209675" cy="1543051"/>
          </a:xfrm>
          <a:prstGeom prst="rect">
            <a:avLst/>
          </a:prstGeom>
          <a:noFill/>
        </p:spPr>
      </p:pic>
      <p:pic>
        <p:nvPicPr>
          <p:cNvPr id="6" name="Picture 4" descr="http://pictureloop.ru/images/120315_ranec-animaciya.jpg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00232" y="714356"/>
            <a:ext cx="4352925" cy="4448175"/>
          </a:xfrm>
          <a:prstGeom prst="rect">
            <a:avLst/>
          </a:prstGeom>
          <a:noFill/>
        </p:spPr>
      </p:pic>
      <p:pic>
        <p:nvPicPr>
          <p:cNvPr id="7192" name="Picture 24" descr="http://www.oskonotomasyon.com.tr/images/otomotiv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29190" y="5000636"/>
            <a:ext cx="2221359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33858E-6 C -0.01353 0.00232 -0.02968 0.0044 -0.04149 0.01457 C -0.05521 0.02637 -0.06597 0.04209 -0.07986 0.05343 C -0.09288 0.06406 -0.10226 0.06869 -0.11684 0.07794 C -0.12101 0.08048 -0.12917 0.08627 -0.12917 0.08627 C -0.13837 0.10407 -0.12604 0.0828 -0.13681 0.09436 C -0.1408 0.09852 -0.14358 0.10454 -0.14757 0.1087 C -0.14965 0.11078 -0.15174 0.11286 -0.15382 0.11494 C -0.1592 0.12604 -0.16493 0.13714 -0.17066 0.14778 C -0.17118 0.15056 -0.17083 0.1538 -0.17222 0.15588 C -0.17327 0.1575 -0.17552 0.1568 -0.17691 0.15796 C -0.17865 0.15958 -0.17986 0.16212 -0.18143 0.16397 C -0.18681 0.16998 -0.19479 0.17553 -0.20139 0.17831 C -0.20781 0.18386 -0.21476 0.18779 -0.22153 0.19265 C -0.23021 0.19889 -0.23802 0.20583 -0.24757 0.20907 C -0.25764 0.22919 -0.24028 0.19589 -0.25833 0.22341 C -0.2625 0.22965 -0.26302 0.23936 -0.2691 0.24399 C -0.27031 0.24492 -0.28247 0.24792 -0.28299 0.24815 C -0.3007 0.2544 -0.30695 0.25417 -0.32917 0.25417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4.37558E-6 C 0.00277 -0.02012 -0.00157 -0.00277 0.00607 -0.01434 C 0.0085 -0.01804 0.01214 -0.02659 0.01214 -0.02659 C 0.01388 -0.03561 0.01787 -0.04856 0.02291 -0.05527 C 0.02482 -0.05782 0.02742 -0.05897 0.02916 -0.06152 C 0.03506 -0.07054 0.03923 -0.08256 0.04461 -0.09204 C 0.05294 -0.10615 0.04808 -0.09505 0.05676 -0.10661 C 0.06492 -0.11748 0.05746 -0.11286 0.06614 -0.11679 C 0.08228 -0.14986 0.10485 -0.17877 0.13228 -0.19473 C 0.1427 -0.20074 0.15485 -0.19843 0.16614 -0.19866 C 0.20815 -0.19981 0.25017 -0.20004 0.29218 -0.20074 C 0.3019 -0.20236 0.3118 -0.2049 0.32152 -0.2049 " pathEditMode="relative" ptsTypes="fffffffffffA">
                                      <p:cBhvr>
                                        <p:cTn id="10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2461E-6 C -0.00834 -0.01527 -0.02396 -0.01712 -0.0323 -0.03284 C -0.03837 -0.0444 -0.0415 -0.05828 -0.04775 -0.06961 C -0.05122 -0.07586 -0.05591 -0.08048 -0.0599 -0.08603 C -0.0625 -0.0895 -0.0658 -0.09228 -0.06928 -0.09436 C -0.07518 -0.09783 -0.08768 -0.10245 -0.08768 -0.10245 C -0.09618 -0.11379 -0.08785 -0.105 -0.09844 -0.11078 C -0.104 -0.11402 -0.10886 -0.12072 -0.11389 -0.12512 C -0.12205 -0.14177 -0.13941 -0.14639 -0.1507 -0.15773 C -0.17084 -0.17785 -0.1974 -0.1797 -0.22153 -0.18039 C -0.25695 -0.18155 -0.29219 -0.18178 -0.32761 -0.18247 C -0.34289 -0.18409 -0.35487 -0.18779 -0.36928 -0.19265 C -0.37448 -0.20352 -0.37622 -0.21323 -0.37848 -0.22549 C -0.37796 -0.23497 -0.37987 -0.24538 -0.37691 -0.25416 C -0.37483 -0.26041 -0.35209 -0.26018 -0.3507 -0.26018 " pathEditMode="relative" ptsTypes="ffffffffffffffA">
                                      <p:cBhvr>
                                        <p:cTn id="14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2.81221E-6 C -0.01041 -0.06799 -0.00243 -0.13991 0.0231 -0.19889 C 0.02448 -0.21253 0.03299 -0.2567 0.04306 -0.2685 C 0.04566 -0.2715 0.04931 -0.27243 0.05244 -0.27451 C 0.05365 -0.32863 0.05035 -0.3277 0.0632 -0.36262 C 0.06632 -0.37095 0.06823 -0.37719 0.07396 -0.38321 C 0.07691 -0.38621 0.08316 -0.39153 0.08316 -0.39153 C 0.09289 -0.41119 0.10365 -0.42784 0.11997 -0.43848 C 0.1231 -0.44264 0.12622 -0.4468 0.12935 -0.45097 C 0.13039 -0.45235 0.12987 -0.45559 0.13091 -0.45698 C 0.13351 -0.46045 0.13733 -0.46207 0.14011 -0.46531 C 0.14202 -0.46762 0.14254 -0.47132 0.14462 -0.4734 C 0.14688 -0.47571 0.15001 -0.47571 0.15244 -0.47756 C 0.16841 -0.48913 0.17518 -0.50208 0.19549 -0.50208 " pathEditMode="relative" ptsTypes="fffffffffffffA">
                                      <p:cBhvr>
                                        <p:cTn id="18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s://fs00.infourok.ru/images/doc/148/171829/hello_html_7fe0c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089827" cy="6357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0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ШКОЛЬНЫЕ ПРИНАДЛЕЖНОСТИ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2" name="Picture 2" descr="http://kybmebel.ru/upload/iblock/317/317dc3193232ce1630f442a022f1334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429156" cy="3321867"/>
          </a:xfrm>
          <a:prstGeom prst="rect">
            <a:avLst/>
          </a:prstGeom>
          <a:noFill/>
        </p:spPr>
      </p:pic>
      <p:pic>
        <p:nvPicPr>
          <p:cNvPr id="6" name="Picture 4" descr="http://ykl-res.azureedge.net/59620d42-8b95-4b79-a919-f488d3c9a9fa/k8izgrLc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714752"/>
            <a:ext cx="2428892" cy="2428892"/>
          </a:xfrm>
          <a:prstGeom prst="rect">
            <a:avLst/>
          </a:prstGeom>
          <a:noFill/>
        </p:spPr>
      </p:pic>
      <p:pic>
        <p:nvPicPr>
          <p:cNvPr id="5124" name="Picture 4" descr="http://images.easyfreeclipart.com/1080/related-pix-open-notebook-clip-art-writing-notepad--108017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-285776"/>
            <a:ext cx="3429024" cy="3429024"/>
          </a:xfrm>
          <a:prstGeom prst="rect">
            <a:avLst/>
          </a:prstGeom>
          <a:noFill/>
        </p:spPr>
      </p:pic>
      <p:pic>
        <p:nvPicPr>
          <p:cNvPr id="5126" name="Picture 6" descr="https://www.gamesfounder.com/media/content/g/txucer8qp2xne8bv5nup.png.800x600_q8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3" y="3429000"/>
            <a:ext cx="338425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68363E-6 L 0.46475 -1.68363E-6 " pathEditMode="relative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9.25069E-7 L -0.44097 0.35685 " pathEditMode="relative" ptsTypes="AA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4.19981E-6 L -0.53542 -0.53492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9806E-6 L 0.5198 4.09806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098" name="Picture 2" descr="https://sunveter.ru/uploads/posts/2015-08/thumbs/1439925513_bell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3116"/>
            <a:ext cx="3476649" cy="37547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8072494" cy="72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Звонок! Перемена! Нужен отдых непременно. Наконец пришла пора поиграть нам, детвора.</a:t>
            </a:r>
          </a:p>
          <a:p>
            <a:r>
              <a:rPr lang="ru-RU" sz="2400" b="1" dirty="0" smtClean="0"/>
              <a:t>Перемена, перемена –</a:t>
            </a:r>
          </a:p>
          <a:p>
            <a:r>
              <a:rPr lang="ru-RU" sz="2400" b="1" dirty="0" smtClean="0"/>
              <a:t>Заливается звонок.</a:t>
            </a:r>
          </a:p>
          <a:p>
            <a:r>
              <a:rPr lang="ru-RU" sz="2400" b="1" dirty="0" smtClean="0"/>
              <a:t>Первым Вова непременно</a:t>
            </a:r>
          </a:p>
          <a:p>
            <a:r>
              <a:rPr lang="ru-RU" sz="2400" b="1" dirty="0" smtClean="0"/>
              <a:t>Вылетает за порог – семерых сбивает с ног.</a:t>
            </a:r>
          </a:p>
          <a:p>
            <a:r>
              <a:rPr lang="ru-RU" sz="2400" b="1" dirty="0" smtClean="0"/>
              <a:t>Он за пять минут успел</a:t>
            </a:r>
          </a:p>
          <a:p>
            <a:r>
              <a:rPr lang="ru-RU" sz="2400" b="1" u="sng" dirty="0" smtClean="0"/>
              <a:t>Переделать кучу дел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Он подставил три подножки</a:t>
            </a:r>
          </a:p>
          <a:p>
            <a:r>
              <a:rPr lang="ru-RU" sz="2400" b="1" dirty="0" smtClean="0"/>
              <a:t>(Ваське, Кольке и Сережке,</a:t>
            </a:r>
          </a:p>
          <a:p>
            <a:r>
              <a:rPr lang="ru-RU" sz="2400" b="1" dirty="0" smtClean="0"/>
              <a:t>Прокатился кувырком,</a:t>
            </a:r>
          </a:p>
          <a:p>
            <a:r>
              <a:rPr lang="ru-RU" sz="2400" b="1" dirty="0" smtClean="0"/>
              <a:t>На перила сел верхом,</a:t>
            </a:r>
          </a:p>
          <a:p>
            <a:r>
              <a:rPr lang="ru-RU" sz="2400" b="1" dirty="0" smtClean="0"/>
              <a:t>Лихо шлепнулся с перил,</a:t>
            </a:r>
          </a:p>
          <a:p>
            <a:r>
              <a:rPr lang="ru-RU" sz="2400" b="1" dirty="0" smtClean="0"/>
              <a:t>Подзатыльник получил,</a:t>
            </a:r>
          </a:p>
          <a:p>
            <a:r>
              <a:rPr lang="ru-RU" sz="2400" b="1" dirty="0" smtClean="0"/>
              <a:t>С ходу дал кому-то сдачи,</a:t>
            </a:r>
          </a:p>
          <a:p>
            <a:r>
              <a:rPr lang="ru-RU" sz="2400" b="1" dirty="0" smtClean="0"/>
              <a:t>Попросил списать задачи,</a:t>
            </a:r>
          </a:p>
          <a:p>
            <a:r>
              <a:rPr lang="ru-RU" sz="2400" b="1" dirty="0" smtClean="0"/>
              <a:t>Словом, сделал все что мог!</a:t>
            </a:r>
          </a:p>
          <a:p>
            <a:r>
              <a:rPr lang="ru-RU" sz="2400" b="1" dirty="0" smtClean="0"/>
              <a:t>Ну а тут – опять звонок…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7oom.ru/powerpoint/shkolnie-fony-dlya-prezentacii-3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074" name="Picture 2" descr="https://img-fotki.yandex.ru/get/9514/56195015.61/0_b609a_e1bebfd9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7166"/>
            <a:ext cx="2630663" cy="2571768"/>
          </a:xfrm>
          <a:prstGeom prst="rect">
            <a:avLst/>
          </a:prstGeom>
          <a:noFill/>
        </p:spPr>
      </p:pic>
      <p:pic>
        <p:nvPicPr>
          <p:cNvPr id="3076" name="Picture 4" descr="http://clipart-library.com/img/14614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85728"/>
            <a:ext cx="2160000" cy="1080000"/>
          </a:xfrm>
          <a:prstGeom prst="rect">
            <a:avLst/>
          </a:prstGeom>
          <a:noFill/>
        </p:spPr>
      </p:pic>
      <p:pic>
        <p:nvPicPr>
          <p:cNvPr id="3078" name="Picture 6" descr="http://pngimg.com/uploads/chalk/chalk_PNG1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822794"/>
            <a:ext cx="3571900" cy="3035206"/>
          </a:xfrm>
          <a:prstGeom prst="rect">
            <a:avLst/>
          </a:prstGeom>
          <a:noFill/>
        </p:spPr>
      </p:pic>
      <p:pic>
        <p:nvPicPr>
          <p:cNvPr id="8" name="Picture 4" descr="http://images.easyfreeclipart.com/1080/related-pix-open-notebook-clip-art-writing-notepad--108017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357562"/>
            <a:ext cx="2714644" cy="2714644"/>
          </a:xfrm>
          <a:prstGeom prst="rect">
            <a:avLst/>
          </a:prstGeom>
          <a:noFill/>
        </p:spPr>
      </p:pic>
      <p:pic>
        <p:nvPicPr>
          <p:cNvPr id="9" name="Picture 6" descr="https://www.gamesfounder.com/media/content/g/txucer8qp2xne8bv5nup.png.800x600_q8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28604"/>
            <a:ext cx="3384256" cy="2714644"/>
          </a:xfrm>
          <a:prstGeom prst="rect">
            <a:avLst/>
          </a:prstGeom>
          <a:noFill/>
        </p:spPr>
      </p:pic>
      <p:pic>
        <p:nvPicPr>
          <p:cNvPr id="3080" name="Picture 8" descr="http://images.easyfreeclipart.com/92/ruler2-9261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14" y="2000240"/>
            <a:ext cx="6929486" cy="3300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127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ё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playstand.ru</cp:lastModifiedBy>
  <cp:revision>11</cp:revision>
  <dcterms:created xsi:type="dcterms:W3CDTF">2018-05-23T16:46:34Z</dcterms:created>
  <dcterms:modified xsi:type="dcterms:W3CDTF">2023-06-08T12:08:59Z</dcterms:modified>
</cp:coreProperties>
</file>