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805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764704"/>
            <a:ext cx="43204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58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5"/>
            <a:ext cx="8504243" cy="20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1807276"/>
            <a:ext cx="3600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704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12968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7504" y="260648"/>
            <a:ext cx="3600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2492896"/>
            <a:ext cx="3600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4653136"/>
            <a:ext cx="3600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5.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475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6</a:t>
            </a:r>
            <a:br>
              <a:rPr lang="ru-RU" dirty="0" smtClean="0"/>
            </a:br>
            <a:r>
              <a:rPr lang="ru-RU" dirty="0" smtClean="0"/>
              <a:t>Какова цена деления мензурки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44824"/>
            <a:ext cx="2661642" cy="430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056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7</a:t>
            </a:r>
            <a:br>
              <a:rPr lang="ru-RU" dirty="0" smtClean="0"/>
            </a:br>
            <a:r>
              <a:rPr lang="ru-RU" dirty="0" smtClean="0"/>
              <a:t>Какова погрешность измерения секундомером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4104456" cy="4808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235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64904"/>
            <a:ext cx="4637628" cy="420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8</a:t>
            </a:r>
            <a:br>
              <a:rPr lang="ru-RU" dirty="0" smtClean="0"/>
            </a:br>
            <a:r>
              <a:rPr lang="ru-RU" dirty="0" smtClean="0"/>
              <a:t>На рисунках изображены мензурки.</a:t>
            </a:r>
            <a:br>
              <a:rPr lang="ru-RU" dirty="0" smtClean="0"/>
            </a:br>
            <a:r>
              <a:rPr lang="ru-RU" dirty="0" smtClean="0"/>
              <a:t>Какая из них позволяет измерить объем жидкости более точно?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036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</TotalTime>
  <Words>17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Решение задач</vt:lpstr>
      <vt:lpstr>Презентация PowerPoint</vt:lpstr>
      <vt:lpstr>Задание 2</vt:lpstr>
      <vt:lpstr>Презентация PowerPoint</vt:lpstr>
      <vt:lpstr>Задание 6 Какова цена деления мензурки</vt:lpstr>
      <vt:lpstr>Задание 7 Какова погрешность измерения секундомером</vt:lpstr>
      <vt:lpstr>Задание 8 На рисунках изображены мензурки. Какая из них позволяет измерить объем жидкости более точно?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</dc:title>
  <dc:creator>1</dc:creator>
  <cp:lastModifiedBy>1</cp:lastModifiedBy>
  <cp:revision>4</cp:revision>
  <dcterms:created xsi:type="dcterms:W3CDTF">2021-09-09T06:57:50Z</dcterms:created>
  <dcterms:modified xsi:type="dcterms:W3CDTF">2021-09-09T22:53:29Z</dcterms:modified>
</cp:coreProperties>
</file>