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6/9/2023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51F081-3A39-0AF7-252D-737BADDFA54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Галогены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4F88F4A-B614-7549-5ABA-16E45C11C7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Неустроева Виктория 9 а класс МАОУ «СОШ № 16» </a:t>
            </a:r>
            <a:r>
              <a:rPr lang="ru-RU" dirty="0" err="1" smtClean="0"/>
              <a:t>г.о.Дегтярск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053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34F88F-9D65-D806-6230-E21D0A1FE4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это такое?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72ED3AD-FB87-0A57-2D4D-9C9C0025DEF3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Галогены (от греч. </a:t>
            </a:r>
            <a:r>
              <a:rPr lang="ru-RU" dirty="0" err="1"/>
              <a:t>ἁλός</a:t>
            </a:r>
            <a:r>
              <a:rPr lang="ru-RU" dirty="0"/>
              <a:t> — соль и </a:t>
            </a:r>
            <a:r>
              <a:rPr lang="ru-RU" dirty="0" err="1"/>
              <a:t>γένος</a:t>
            </a:r>
            <a:r>
              <a:rPr lang="ru-RU" dirty="0"/>
              <a:t> — рождение, происхождение) – химические элементы VII-й группы главной подгруппы Периодической таблицы химических элементов Д.И. Менделеева. К галогенам относятся фтор F, хлор Cl, бром </a:t>
            </a:r>
            <a:r>
              <a:rPr lang="ru-RU" dirty="0" err="1"/>
              <a:t>Br</a:t>
            </a:r>
            <a:r>
              <a:rPr lang="ru-RU" dirty="0"/>
              <a:t>, йод I, астат </a:t>
            </a:r>
            <a:r>
              <a:rPr lang="ru-RU" dirty="0" err="1"/>
              <a:t>At</a:t>
            </a:r>
            <a:r>
              <a:rPr lang="ru-RU" dirty="0"/>
              <a:t>, а также (формально) искусственный элемент </a:t>
            </a:r>
            <a:r>
              <a:rPr lang="ru-RU" dirty="0" err="1"/>
              <a:t>унунсептий</a:t>
            </a:r>
            <a:r>
              <a:rPr lang="ru-RU" dirty="0"/>
              <a:t> </a:t>
            </a:r>
            <a:r>
              <a:rPr lang="ru-RU" dirty="0" err="1"/>
              <a:t>Uus</a:t>
            </a:r>
            <a:r>
              <a:rPr lang="ru-RU" dirty="0"/>
              <a:t>. Все галогены — энергичные окислители, поэтому встречаются в природе только в виде соединений.</a:t>
            </a:r>
          </a:p>
          <a:p>
            <a:r>
              <a:rPr lang="ru-RU" dirty="0"/>
              <a:t>Реагируют почти со всеми простыми веществами, кроме некоторых неметаллов. Все галогены — энергичные окислители, поэтому встречаются в природе только в виде соединений. С увеличением порядкового номера химическая активность галогенов уменьшается, химическая активность галогенид-ионов F−, Cl−, </a:t>
            </a:r>
            <a:r>
              <a:rPr lang="ru-RU" dirty="0" err="1"/>
              <a:t>Br</a:t>
            </a:r>
            <a:r>
              <a:rPr lang="ru-RU" dirty="0"/>
              <a:t>−, I−, </a:t>
            </a:r>
            <a:r>
              <a:rPr lang="ru-RU" dirty="0" err="1"/>
              <a:t>At</a:t>
            </a:r>
            <a:r>
              <a:rPr lang="ru-RU" dirty="0"/>
              <a:t>− уменьшается.
К галогенам относятся фтор F, хлор Cl, бром </a:t>
            </a:r>
            <a:r>
              <a:rPr lang="ru-RU" dirty="0" err="1"/>
              <a:t>Br</a:t>
            </a:r>
            <a:r>
              <a:rPr lang="ru-RU" dirty="0"/>
              <a:t>, </a:t>
            </a:r>
            <a:r>
              <a:rPr lang="ru-RU" dirty="0" err="1"/>
              <a:t>иод</a:t>
            </a:r>
            <a:r>
              <a:rPr lang="ru-RU" dirty="0"/>
              <a:t> I, астат </a:t>
            </a:r>
            <a:r>
              <a:rPr lang="ru-RU" dirty="0" err="1"/>
              <a:t>At</a:t>
            </a:r>
            <a:r>
              <a:rPr lang="ru-RU" dirty="0"/>
              <a:t>, а также (формально) искусственный элемент </a:t>
            </a:r>
            <a:r>
              <a:rPr lang="ru-RU" dirty="0" err="1"/>
              <a:t>теннессин</a:t>
            </a:r>
            <a:r>
              <a:rPr lang="ru-RU" dirty="0"/>
              <a:t> </a:t>
            </a:r>
            <a:r>
              <a:rPr lang="ru-RU" dirty="0" err="1"/>
              <a:t>Ts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908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A845F22-23FA-8F2B-5D71-B28A6A3B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91E1E502-05D5-1C2F-F6F8-128EC921006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11752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E6775A-3B58-48CD-DD8C-4A0628957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Строение анатомов и степень окисления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A2FC43B-A9B1-530B-FA8F-62CAD9147AF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Электронная конфигурация внешней электронной оболочки атомов галогенов ns2np5: фтор — 2s22p5, хлор — 3s23p5, бром — 4s24p5, </a:t>
            </a:r>
            <a:r>
              <a:rPr lang="ru-RU" dirty="0" err="1"/>
              <a:t>иод</a:t>
            </a:r>
            <a:r>
              <a:rPr lang="ru-RU" dirty="0"/>
              <a:t> — 5s25p5, астат — 6s26p5.
Имея на внешней электронной оболочке 7 электронов, атомы всех галогенов легко присоединяют недостающий до завершения оболочки 1 электрон и в своих соединениях проявляют степень окисления −1. Хлор, бром, </a:t>
            </a:r>
            <a:r>
              <a:rPr lang="ru-RU" dirty="0" err="1"/>
              <a:t>иод</a:t>
            </a:r>
            <a:r>
              <a:rPr lang="ru-RU" dirty="0"/>
              <a:t> и астат в соединениях с более электроотрицательными элементами проявляют положительные степени окисления: +1, +3, +5, +7. Для фтора характерна постоянная степень окисления −1.</a:t>
            </a:r>
          </a:p>
        </p:txBody>
      </p:sp>
    </p:spTree>
    <p:extLst>
      <p:ext uri="{BB962C8B-B14F-4D97-AF65-F5344CB8AC3E}">
        <p14:creationId xmlns:p14="http://schemas.microsoft.com/office/powerpoint/2010/main" val="751678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D915453-4341-83B2-2710-4DD0AFE029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0"/>
            <a:ext cx="10396882" cy="996233"/>
          </a:xfrm>
        </p:spPr>
        <p:txBody>
          <a:bodyPr/>
          <a:lstStyle/>
          <a:p>
            <a:r>
              <a:rPr lang="ru-RU" dirty="0"/>
              <a:t>Физические свойства галогенов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DCFC756C-CC40-DC17-5780-D97C993369E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5801" y="794616"/>
            <a:ext cx="10699724" cy="5955140"/>
          </a:xfrm>
        </p:spPr>
      </p:pic>
    </p:spTree>
    <p:extLst>
      <p:ext uri="{BB962C8B-B14F-4D97-AF65-F5344CB8AC3E}">
        <p14:creationId xmlns:p14="http://schemas.microsoft.com/office/powerpoint/2010/main" val="2926357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1FF602F-FA5E-F193-6581-F57FF5FA3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-201618"/>
            <a:ext cx="10396882" cy="1185992"/>
          </a:xfrm>
        </p:spPr>
        <p:txBody>
          <a:bodyPr/>
          <a:lstStyle/>
          <a:p>
            <a:r>
              <a:rPr lang="ru-RU" dirty="0"/>
              <a:t>Химические свойства галогенов 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xmlns="" id="{E3E7F533-319A-61B4-88D1-7491EFFFA9E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38200" y="762000"/>
            <a:ext cx="10396882" cy="5491144"/>
          </a:xfrm>
        </p:spPr>
      </p:pic>
    </p:spTree>
    <p:extLst>
      <p:ext uri="{BB962C8B-B14F-4D97-AF65-F5344CB8AC3E}">
        <p14:creationId xmlns:p14="http://schemas.microsoft.com/office/powerpoint/2010/main" val="2973901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0442277-A126-1FF4-CDF1-C04A800D0D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Применения галогенов и их соединений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463A86A-B0CC-A7F6-634F-D05C1146FF9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Природное соединение фтора — криолит Na3AlF6 — применяется при получении алюминия. Соединения фтора используются в качестве добавок в зубные пасты для предотвращения заболеваний кариесом.
Хлор широко используется для получения соляной кислоты, в органическом синтезе при производстве пластмасс и синтетических волокон, каучуков, красителей, растворителей и др. Многие хлорсодержащие соединения используют для борьбы с вредителями в сельском хозяйстве. Хлор и его соединения применяются для отбеливания льняных и хлопчатобумажных тканей, бумаги, обеззараживания питьевой воды. Правда, применение хлора для обеззараживания воды далеко не безопасно, для этих целей лучше использовать озон.
Простые вещества и соединения брома и </a:t>
            </a:r>
            <a:r>
              <a:rPr lang="ru-RU" dirty="0" err="1"/>
              <a:t>иода</a:t>
            </a:r>
            <a:r>
              <a:rPr lang="ru-RU" dirty="0"/>
              <a:t> используются в фармацевтической и химической промышленности.</a:t>
            </a:r>
          </a:p>
        </p:txBody>
      </p:sp>
    </p:spTree>
    <p:extLst>
      <p:ext uri="{BB962C8B-B14F-4D97-AF65-F5344CB8AC3E}">
        <p14:creationId xmlns:p14="http://schemas.microsoft.com/office/powerpoint/2010/main" val="207870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3421D40-E407-D40A-97E2-92C43DFC1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Токсичность галогенов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A079003-71E3-7478-C641-F555C53888C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/>
              <a:t>Вследствие высокой реакционной способности (особенно это ярко проявляется у фтора) все галогены являются ядовитыми веществами с сильно выраженным удушающим и поражающим ткани воздействиями.
Большую опасность представляют пары и аэрозоль фтора, так как в отличие от других галогенов имеют довольно слабый запах и ощущаются только в больших концентрациях.</a:t>
            </a:r>
          </a:p>
        </p:txBody>
      </p:sp>
    </p:spTree>
    <p:extLst>
      <p:ext uri="{BB962C8B-B14F-4D97-AF65-F5344CB8AC3E}">
        <p14:creationId xmlns:p14="http://schemas.microsoft.com/office/powerpoint/2010/main" val="20755307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Microsoft Office PowerPoint</Application>
  <PresentationFormat>Произвольный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Главное мероприятие</vt:lpstr>
      <vt:lpstr>Галогены</vt:lpstr>
      <vt:lpstr>Что это такое?</vt:lpstr>
      <vt:lpstr>Презентация PowerPoint</vt:lpstr>
      <vt:lpstr>Строение анатомов и степень окисления </vt:lpstr>
      <vt:lpstr>Физические свойства галогенов</vt:lpstr>
      <vt:lpstr>Химические свойства галогенов </vt:lpstr>
      <vt:lpstr>Применения галогенов и их соединений</vt:lpstr>
      <vt:lpstr>Токсичность галогенов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Галогены</dc:title>
  <dc:creator>Неизвестный пользователь</dc:creator>
  <cp:lastModifiedBy>user</cp:lastModifiedBy>
  <cp:revision>2</cp:revision>
  <dcterms:created xsi:type="dcterms:W3CDTF">2022-12-21T13:56:21Z</dcterms:created>
  <dcterms:modified xsi:type="dcterms:W3CDTF">2023-06-09T08:01:24Z</dcterms:modified>
</cp:coreProperties>
</file>