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629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E9412-5DA7-4F44-B041-8895F2077FDC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A8FD5-BF19-4192-8AB3-1F314182C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496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0E9412-5DA7-4F44-B041-8895F2077FDC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A8FD5-BF19-4192-8AB3-1F314182C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739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zh-CN" smtClean="0">
                <a:latin typeface="+mj-lt"/>
                <a:ea typeface="+mj-ea"/>
              </a:rPr>
              <a:t/>
            </a:r>
            <a:br>
              <a:rPr lang="ru-RU" altLang="zh-CN" smtClean="0">
                <a:latin typeface="+mj-lt"/>
                <a:ea typeface="+mj-ea"/>
              </a:rPr>
            </a:br>
            <a:r>
              <a:rPr lang="ru-RU" altLang="zh-CN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</a:rPr>
              <a:t>Дидактическая игра</a:t>
            </a:r>
            <a:r>
              <a:rPr lang="ru-RU" altLang="zh-CN" smtClean="0">
                <a:latin typeface="+mj-lt"/>
                <a:ea typeface="+mj-ea"/>
              </a:rPr>
              <a:t/>
            </a:r>
            <a:br>
              <a:rPr lang="ru-RU" altLang="zh-CN" smtClean="0">
                <a:latin typeface="+mj-lt"/>
                <a:ea typeface="+mj-ea"/>
              </a:rPr>
            </a:br>
            <a:r>
              <a:rPr lang="ru-RU" altLang="zh-CN" smtClean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</a:rPr>
              <a:t>«Какой картинки не хватает»</a:t>
            </a:r>
            <a:endParaRPr lang="zh-CN" altLang="en-US" sz="4000" dirty="0">
              <a:solidFill>
                <a:schemeClr val="tx2">
                  <a:lumMod val="50000"/>
                </a:schemeClr>
              </a:solidFill>
              <a:latin typeface="+mj-lt"/>
              <a:ea typeface="+mj-ea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3305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095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503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683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6946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3213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252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960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953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Вспомним, какие слова ты называл.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8392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Произвольный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Дидактическая игра «Какой картинки не хватает»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Вспомним, какие слова ты называл.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Дидактическая игра «Какой картинки не хватает»</dc:title>
  <dc:creator>User</dc:creator>
  <cp:lastModifiedBy>User</cp:lastModifiedBy>
  <cp:revision>2</cp:revision>
  <dcterms:created xsi:type="dcterms:W3CDTF">2023-06-09T10:01:08Z</dcterms:created>
  <dcterms:modified xsi:type="dcterms:W3CDTF">2023-06-09T10:11:55Z</dcterms:modified>
</cp:coreProperties>
</file>