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300" r:id="rId3"/>
    <p:sldId id="303" r:id="rId4"/>
    <p:sldId id="301" r:id="rId5"/>
    <p:sldId id="302" r:id="rId6"/>
  </p:sldIdLst>
  <p:sldSz cx="9144000" cy="5143500" type="screen16x9"/>
  <p:notesSz cx="6858000" cy="9144000"/>
  <p:embeddedFontLst>
    <p:embeddedFont>
      <p:font typeface="Fira Sans" panose="020B0604020202020204" charset="0"/>
      <p:regular r:id="rId8"/>
      <p:bold r:id="rId9"/>
      <p:italic r:id="rId10"/>
      <p:boldItalic r:id="rId11"/>
    </p:embeddedFont>
    <p:embeddedFont>
      <p:font typeface="Roboto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9AA0A6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33ae10a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533ae10a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940f3d2ab1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940f3d2ab1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185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" name="Google Shape;2020;g940f3d2ab1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1" name="Google Shape;2021;g940f3d2ab1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736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g940f3d2ab1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6" name="Google Shape;1396;g940f3d2ab1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6184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g940f3d2ab1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6" name="Google Shape;1396;g940f3d2ab1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825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572000" y="599000"/>
            <a:ext cx="4114800" cy="32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572000" y="3791525"/>
            <a:ext cx="26571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457200" y="1153454"/>
            <a:ext cx="8229600" cy="3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6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3454"/>
            <a:ext cx="8229600" cy="3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●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○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"/>
              <a:buChar char="■"/>
              <a:defRPr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F00FF"/>
          </p15:clr>
        </p15:guide>
        <p15:guide id="2" pos="5472">
          <p15:clr>
            <a:srgbClr val="FF00FF"/>
          </p15:clr>
        </p15:guide>
        <p15:guide id="3" orient="horz" pos="259">
          <p15:clr>
            <a:srgbClr val="FF00FF"/>
          </p15:clr>
        </p15:guide>
        <p15:guide id="4" orient="horz" pos="2984">
          <p15:clr>
            <a:srgbClr val="FF00F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ctrTitle"/>
          </p:nvPr>
        </p:nvSpPr>
        <p:spPr>
          <a:xfrm>
            <a:off x="1134609" y="240889"/>
            <a:ext cx="7481254" cy="18589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ru-RU" sz="1800" b="0" i="0" dirty="0">
                <a:effectLst/>
                <a:latin typeface="YS Text"/>
              </a:rPr>
              <a:t>Государственное бюджетное учреждение дополнительного образования Дом детского творчества Центрального района Санкт-Петербурга "Фонтанка-32"</a:t>
            </a:r>
            <a:br>
              <a:rPr lang="ru-RU" sz="1400" b="0" i="0" dirty="0">
                <a:effectLst/>
                <a:latin typeface="YS Text"/>
              </a:rPr>
            </a:br>
            <a:br>
              <a:rPr lang="ru-RU" sz="1400" b="0" i="0" dirty="0">
                <a:effectLst/>
                <a:latin typeface="YS Text"/>
              </a:rPr>
            </a:br>
            <a:br>
              <a:rPr lang="en-US" sz="1400" b="0" i="0" dirty="0">
                <a:effectLst/>
                <a:latin typeface="YS Text"/>
              </a:rPr>
            </a:br>
            <a:endParaRPr lang="ru-RU" sz="1400" b="0" i="0" dirty="0">
              <a:effectLst/>
              <a:latin typeface="YS Text"/>
            </a:endParaRPr>
          </a:p>
        </p:txBody>
      </p:sp>
      <p:sp>
        <p:nvSpPr>
          <p:cNvPr id="57" name="Google Shape;57;p15"/>
          <p:cNvSpPr txBox="1">
            <a:spLocks noGrp="1"/>
          </p:cNvSpPr>
          <p:nvPr>
            <p:ph type="subTitle" idx="1"/>
          </p:nvPr>
        </p:nvSpPr>
        <p:spPr>
          <a:xfrm>
            <a:off x="3641623" y="4415549"/>
            <a:ext cx="2609100" cy="5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ru-RU" sz="1400" b="0" i="0" dirty="0">
                <a:effectLst/>
                <a:latin typeface="YS Text"/>
              </a:rPr>
              <a:t>Санкт-Петербург</a:t>
            </a:r>
          </a:p>
          <a:p>
            <a:pPr algn="ctr"/>
            <a:r>
              <a:rPr lang="ru-RU" sz="1400" b="0" i="0">
                <a:effectLst/>
                <a:latin typeface="YS Text"/>
              </a:rPr>
              <a:t>2023 </a:t>
            </a:r>
            <a:r>
              <a:rPr lang="ru-RU" sz="1400" b="0" i="0" dirty="0">
                <a:effectLst/>
                <a:latin typeface="YS Text"/>
              </a:rPr>
              <a:t>год</a:t>
            </a:r>
          </a:p>
        </p:txBody>
      </p:sp>
      <p:grpSp>
        <p:nvGrpSpPr>
          <p:cNvPr id="58" name="Google Shape;58;p15"/>
          <p:cNvGrpSpPr/>
          <p:nvPr/>
        </p:nvGrpSpPr>
        <p:grpSpPr>
          <a:xfrm>
            <a:off x="86769" y="0"/>
            <a:ext cx="907726" cy="1288852"/>
            <a:chOff x="3962825" y="1860389"/>
            <a:chExt cx="984215" cy="1566075"/>
          </a:xfrm>
        </p:grpSpPr>
        <p:sp>
          <p:nvSpPr>
            <p:cNvPr id="59" name="Google Shape;59;p15"/>
            <p:cNvSpPr/>
            <p:nvPr/>
          </p:nvSpPr>
          <p:spPr>
            <a:xfrm>
              <a:off x="4215398" y="2164394"/>
              <a:ext cx="497621" cy="1262071"/>
            </a:xfrm>
            <a:custGeom>
              <a:avLst/>
              <a:gdLst/>
              <a:ahLst/>
              <a:cxnLst/>
              <a:rect l="l" t="t" r="r" b="b"/>
              <a:pathLst>
                <a:path w="6490" h="16460" extrusionOk="0">
                  <a:moveTo>
                    <a:pt x="0" y="1"/>
                  </a:moveTo>
                  <a:lnTo>
                    <a:pt x="472" y="16459"/>
                  </a:lnTo>
                  <a:lnTo>
                    <a:pt x="6489" y="16174"/>
                  </a:lnTo>
                  <a:lnTo>
                    <a:pt x="6204" y="1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3962825" y="2265453"/>
              <a:ext cx="331773" cy="230715"/>
            </a:xfrm>
            <a:custGeom>
              <a:avLst/>
              <a:gdLst/>
              <a:ahLst/>
              <a:cxnLst/>
              <a:rect l="l" t="t" r="r" b="b"/>
              <a:pathLst>
                <a:path w="4327" h="3009" extrusionOk="0">
                  <a:moveTo>
                    <a:pt x="0" y="0"/>
                  </a:moveTo>
                  <a:lnTo>
                    <a:pt x="286" y="2723"/>
                  </a:lnTo>
                  <a:lnTo>
                    <a:pt x="4326" y="3009"/>
                  </a:lnTo>
                  <a:lnTo>
                    <a:pt x="414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3999016" y="2647683"/>
              <a:ext cx="339364" cy="252644"/>
            </a:xfrm>
            <a:custGeom>
              <a:avLst/>
              <a:gdLst/>
              <a:ahLst/>
              <a:cxnLst/>
              <a:rect l="l" t="t" r="r" b="b"/>
              <a:pathLst>
                <a:path w="4426" h="3295" extrusionOk="0">
                  <a:moveTo>
                    <a:pt x="3481" y="0"/>
                  </a:moveTo>
                  <a:lnTo>
                    <a:pt x="0" y="286"/>
                  </a:lnTo>
                  <a:lnTo>
                    <a:pt x="374" y="3107"/>
                  </a:lnTo>
                  <a:lnTo>
                    <a:pt x="4425" y="3294"/>
                  </a:lnTo>
                  <a:lnTo>
                    <a:pt x="3481" y="0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4041955" y="3029837"/>
              <a:ext cx="260235" cy="266982"/>
            </a:xfrm>
            <a:custGeom>
              <a:avLst/>
              <a:gdLst/>
              <a:ahLst/>
              <a:cxnLst/>
              <a:rect l="l" t="t" r="r" b="b"/>
              <a:pathLst>
                <a:path w="3394" h="3482" extrusionOk="0">
                  <a:moveTo>
                    <a:pt x="3108" y="1"/>
                  </a:moveTo>
                  <a:lnTo>
                    <a:pt x="0" y="660"/>
                  </a:lnTo>
                  <a:lnTo>
                    <a:pt x="0" y="3196"/>
                  </a:lnTo>
                  <a:lnTo>
                    <a:pt x="3393" y="3482"/>
                  </a:lnTo>
                  <a:lnTo>
                    <a:pt x="3108" y="1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4662422" y="3044175"/>
              <a:ext cx="277027" cy="238306"/>
            </a:xfrm>
            <a:custGeom>
              <a:avLst/>
              <a:gdLst/>
              <a:ahLst/>
              <a:cxnLst/>
              <a:rect l="l" t="t" r="r" b="b"/>
              <a:pathLst>
                <a:path w="3613" h="3108" extrusionOk="0">
                  <a:moveTo>
                    <a:pt x="0" y="1"/>
                  </a:moveTo>
                  <a:lnTo>
                    <a:pt x="88" y="3009"/>
                  </a:lnTo>
                  <a:lnTo>
                    <a:pt x="3613" y="3108"/>
                  </a:lnTo>
                  <a:lnTo>
                    <a:pt x="3481" y="56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4626231" y="2669536"/>
              <a:ext cx="309844" cy="245053"/>
            </a:xfrm>
            <a:custGeom>
              <a:avLst/>
              <a:gdLst/>
              <a:ahLst/>
              <a:cxnLst/>
              <a:rect l="l" t="t" r="r" b="b"/>
              <a:pathLst>
                <a:path w="4041" h="3196" extrusionOk="0">
                  <a:moveTo>
                    <a:pt x="0" y="1"/>
                  </a:moveTo>
                  <a:lnTo>
                    <a:pt x="99" y="3196"/>
                  </a:lnTo>
                  <a:lnTo>
                    <a:pt x="4041" y="3196"/>
                  </a:lnTo>
                  <a:lnTo>
                    <a:pt x="3854" y="6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4640493" y="2243524"/>
              <a:ext cx="306547" cy="260235"/>
            </a:xfrm>
            <a:custGeom>
              <a:avLst/>
              <a:gdLst/>
              <a:ahLst/>
              <a:cxnLst/>
              <a:rect l="l" t="t" r="r" b="b"/>
              <a:pathLst>
                <a:path w="3998" h="3394" extrusionOk="0">
                  <a:moveTo>
                    <a:pt x="286" y="1"/>
                  </a:moveTo>
                  <a:lnTo>
                    <a:pt x="1" y="3394"/>
                  </a:lnTo>
                  <a:lnTo>
                    <a:pt x="3998" y="3295"/>
                  </a:lnTo>
                  <a:lnTo>
                    <a:pt x="3811" y="758"/>
                  </a:lnTo>
                  <a:lnTo>
                    <a:pt x="286" y="1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4395511" y="1860389"/>
              <a:ext cx="72537" cy="368940"/>
            </a:xfrm>
            <a:custGeom>
              <a:avLst/>
              <a:gdLst/>
              <a:ahLst/>
              <a:cxnLst/>
              <a:rect l="l" t="t" r="r" b="b"/>
              <a:pathLst>
                <a:path w="946" h="3767" extrusionOk="0">
                  <a:moveTo>
                    <a:pt x="1" y="0"/>
                  </a:moveTo>
                  <a:lnTo>
                    <a:pt x="1" y="3766"/>
                  </a:lnTo>
                  <a:lnTo>
                    <a:pt x="945" y="3766"/>
                  </a:lnTo>
                  <a:lnTo>
                    <a:pt x="846" y="0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4335780" y="2268827"/>
              <a:ext cx="256018" cy="245897"/>
            </a:xfrm>
            <a:custGeom>
              <a:avLst/>
              <a:gdLst/>
              <a:ahLst/>
              <a:cxnLst/>
              <a:rect l="l" t="t" r="r" b="b"/>
              <a:pathLst>
                <a:path w="3339" h="3207" extrusionOk="0">
                  <a:moveTo>
                    <a:pt x="1373" y="0"/>
                  </a:moveTo>
                  <a:cubicBezTo>
                    <a:pt x="450" y="0"/>
                    <a:pt x="0" y="725"/>
                    <a:pt x="0" y="1603"/>
                  </a:cubicBezTo>
                  <a:cubicBezTo>
                    <a:pt x="44" y="2493"/>
                    <a:pt x="780" y="3206"/>
                    <a:pt x="1669" y="3206"/>
                  </a:cubicBezTo>
                  <a:cubicBezTo>
                    <a:pt x="2570" y="3206"/>
                    <a:pt x="3305" y="2493"/>
                    <a:pt x="3338" y="1603"/>
                  </a:cubicBezTo>
                  <a:cubicBezTo>
                    <a:pt x="3338" y="725"/>
                    <a:pt x="2295" y="0"/>
                    <a:pt x="1373" y="0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4385466" y="2291063"/>
              <a:ext cx="177656" cy="157720"/>
            </a:xfrm>
            <a:custGeom>
              <a:avLst/>
              <a:gdLst/>
              <a:ahLst/>
              <a:cxnLst/>
              <a:rect l="l" t="t" r="r" b="b"/>
              <a:pathLst>
                <a:path w="2317" h="2057" extrusionOk="0">
                  <a:moveTo>
                    <a:pt x="1145" y="0"/>
                  </a:moveTo>
                  <a:cubicBezTo>
                    <a:pt x="756" y="0"/>
                    <a:pt x="388" y="224"/>
                    <a:pt x="209" y="600"/>
                  </a:cubicBezTo>
                  <a:cubicBezTo>
                    <a:pt x="0" y="1105"/>
                    <a:pt x="428" y="1763"/>
                    <a:pt x="955" y="1983"/>
                  </a:cubicBezTo>
                  <a:cubicBezTo>
                    <a:pt x="1076" y="2033"/>
                    <a:pt x="1191" y="2056"/>
                    <a:pt x="1299" y="2056"/>
                  </a:cubicBezTo>
                  <a:cubicBezTo>
                    <a:pt x="1666" y="2056"/>
                    <a:pt x="1958" y="1791"/>
                    <a:pt x="2119" y="1401"/>
                  </a:cubicBezTo>
                  <a:cubicBezTo>
                    <a:pt x="2317" y="874"/>
                    <a:pt x="2064" y="292"/>
                    <a:pt x="1548" y="84"/>
                  </a:cubicBezTo>
                  <a:cubicBezTo>
                    <a:pt x="1416" y="27"/>
                    <a:pt x="1279" y="0"/>
                    <a:pt x="1145" y="0"/>
                  </a:cubicBezTo>
                  <a:close/>
                </a:path>
              </a:pathLst>
            </a:custGeom>
            <a:solidFill>
              <a:srgbClr val="F0A1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4344214" y="2663632"/>
              <a:ext cx="255941" cy="245053"/>
            </a:xfrm>
            <a:custGeom>
              <a:avLst/>
              <a:gdLst/>
              <a:ahLst/>
              <a:cxnLst/>
              <a:rect l="l" t="t" r="r" b="b"/>
              <a:pathLst>
                <a:path w="3338" h="3196" extrusionOk="0">
                  <a:moveTo>
                    <a:pt x="1362" y="1"/>
                  </a:moveTo>
                  <a:cubicBezTo>
                    <a:pt x="439" y="1"/>
                    <a:pt x="0" y="714"/>
                    <a:pt x="0" y="1604"/>
                  </a:cubicBezTo>
                  <a:cubicBezTo>
                    <a:pt x="44" y="2493"/>
                    <a:pt x="780" y="3196"/>
                    <a:pt x="1669" y="3196"/>
                  </a:cubicBezTo>
                  <a:cubicBezTo>
                    <a:pt x="2569" y="3196"/>
                    <a:pt x="3305" y="2493"/>
                    <a:pt x="3338" y="1604"/>
                  </a:cubicBezTo>
                  <a:cubicBezTo>
                    <a:pt x="3338" y="714"/>
                    <a:pt x="2284" y="1"/>
                    <a:pt x="1362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4392981" y="2685408"/>
              <a:ext cx="178576" cy="158104"/>
            </a:xfrm>
            <a:custGeom>
              <a:avLst/>
              <a:gdLst/>
              <a:ahLst/>
              <a:cxnLst/>
              <a:rect l="l" t="t" r="r" b="b"/>
              <a:pathLst>
                <a:path w="2329" h="2062" extrusionOk="0">
                  <a:moveTo>
                    <a:pt x="1159" y="1"/>
                  </a:moveTo>
                  <a:cubicBezTo>
                    <a:pt x="766" y="1"/>
                    <a:pt x="392" y="219"/>
                    <a:pt x="221" y="595"/>
                  </a:cubicBezTo>
                  <a:cubicBezTo>
                    <a:pt x="1" y="1100"/>
                    <a:pt x="440" y="1770"/>
                    <a:pt x="967" y="1990"/>
                  </a:cubicBezTo>
                  <a:cubicBezTo>
                    <a:pt x="1085" y="2039"/>
                    <a:pt x="1198" y="2062"/>
                    <a:pt x="1305" y="2062"/>
                  </a:cubicBezTo>
                  <a:cubicBezTo>
                    <a:pt x="1675" y="2062"/>
                    <a:pt x="1969" y="1789"/>
                    <a:pt x="2131" y="1397"/>
                  </a:cubicBezTo>
                  <a:cubicBezTo>
                    <a:pt x="2329" y="881"/>
                    <a:pt x="2076" y="299"/>
                    <a:pt x="1560" y="79"/>
                  </a:cubicBezTo>
                  <a:cubicBezTo>
                    <a:pt x="1429" y="26"/>
                    <a:pt x="1293" y="1"/>
                    <a:pt x="1159" y="1"/>
                  </a:cubicBezTo>
                  <a:close/>
                </a:path>
              </a:pathLst>
            </a:custGeom>
            <a:solidFill>
              <a:srgbClr val="FFE2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4357633" y="3042489"/>
              <a:ext cx="256018" cy="245053"/>
            </a:xfrm>
            <a:custGeom>
              <a:avLst/>
              <a:gdLst/>
              <a:ahLst/>
              <a:cxnLst/>
              <a:rect l="l" t="t" r="r" b="b"/>
              <a:pathLst>
                <a:path w="3339" h="3196" extrusionOk="0">
                  <a:moveTo>
                    <a:pt x="1362" y="1"/>
                  </a:moveTo>
                  <a:cubicBezTo>
                    <a:pt x="440" y="1"/>
                    <a:pt x="1" y="714"/>
                    <a:pt x="1" y="1593"/>
                  </a:cubicBezTo>
                  <a:cubicBezTo>
                    <a:pt x="45" y="2493"/>
                    <a:pt x="780" y="3196"/>
                    <a:pt x="1670" y="3196"/>
                  </a:cubicBezTo>
                  <a:cubicBezTo>
                    <a:pt x="2570" y="3196"/>
                    <a:pt x="3306" y="2493"/>
                    <a:pt x="3339" y="1593"/>
                  </a:cubicBezTo>
                  <a:cubicBezTo>
                    <a:pt x="3339" y="714"/>
                    <a:pt x="2285" y="1"/>
                    <a:pt x="1362" y="1"/>
                  </a:cubicBez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4406476" y="3063881"/>
              <a:ext cx="178576" cy="158487"/>
            </a:xfrm>
            <a:custGeom>
              <a:avLst/>
              <a:gdLst/>
              <a:ahLst/>
              <a:cxnLst/>
              <a:rect l="l" t="t" r="r" b="b"/>
              <a:pathLst>
                <a:path w="2329" h="2067" extrusionOk="0">
                  <a:moveTo>
                    <a:pt x="1154" y="1"/>
                  </a:moveTo>
                  <a:cubicBezTo>
                    <a:pt x="763" y="1"/>
                    <a:pt x="392" y="225"/>
                    <a:pt x="220" y="600"/>
                  </a:cubicBezTo>
                  <a:cubicBezTo>
                    <a:pt x="1" y="1105"/>
                    <a:pt x="440" y="1764"/>
                    <a:pt x="967" y="1995"/>
                  </a:cubicBezTo>
                  <a:cubicBezTo>
                    <a:pt x="1085" y="2044"/>
                    <a:pt x="1198" y="2066"/>
                    <a:pt x="1305" y="2066"/>
                  </a:cubicBezTo>
                  <a:cubicBezTo>
                    <a:pt x="1675" y="2066"/>
                    <a:pt x="1969" y="1794"/>
                    <a:pt x="2131" y="1402"/>
                  </a:cubicBezTo>
                  <a:cubicBezTo>
                    <a:pt x="2328" y="875"/>
                    <a:pt x="2076" y="293"/>
                    <a:pt x="1560" y="84"/>
                  </a:cubicBezTo>
                  <a:cubicBezTo>
                    <a:pt x="1427" y="28"/>
                    <a:pt x="1290" y="1"/>
                    <a:pt x="1154" y="1"/>
                  </a:cubicBezTo>
                  <a:close/>
                </a:path>
              </a:pathLst>
            </a:custGeom>
            <a:solidFill>
              <a:srgbClr val="CB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E8F0297-33AF-4481-BEB1-466A02A2A7DD}"/>
              </a:ext>
            </a:extLst>
          </p:cNvPr>
          <p:cNvSpPr txBox="1"/>
          <p:nvPr/>
        </p:nvSpPr>
        <p:spPr>
          <a:xfrm>
            <a:off x="2047792" y="2308231"/>
            <a:ext cx="57967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0" i="0" dirty="0">
                <a:effectLst/>
                <a:latin typeface="YS Text"/>
              </a:rPr>
              <a:t>Тема: </a:t>
            </a:r>
            <a:r>
              <a:rPr lang="ru-RU" sz="1400" b="1" i="0" dirty="0">
                <a:effectLst/>
                <a:latin typeface="YS Text"/>
              </a:rPr>
              <a:t>Кейс-</a:t>
            </a:r>
            <a:r>
              <a:rPr lang="ru-RU" sz="1400" b="1" i="0" dirty="0" err="1">
                <a:effectLst/>
                <a:latin typeface="YS Text"/>
              </a:rPr>
              <a:t>стади</a:t>
            </a:r>
            <a:r>
              <a:rPr lang="ru-RU" sz="1400" b="1" i="0" dirty="0">
                <a:effectLst/>
                <a:latin typeface="YS Text"/>
              </a:rPr>
              <a:t> как метод мотивационной работы с отрядами ЮИД</a:t>
            </a:r>
          </a:p>
          <a:p>
            <a:br>
              <a:rPr lang="ru-RU" sz="1400" b="0" i="0" dirty="0">
                <a:effectLst/>
                <a:latin typeface="YS Text"/>
              </a:rPr>
            </a:br>
            <a:r>
              <a:rPr lang="ru-RU" sz="1400" b="0" i="0" dirty="0">
                <a:effectLst/>
                <a:latin typeface="YS Text"/>
              </a:rPr>
              <a:t>Выполнил: Петухова О.А.,</a:t>
            </a:r>
          </a:p>
          <a:p>
            <a:r>
              <a:rPr lang="ru-RU" dirty="0">
                <a:latin typeface="YS Text"/>
              </a:rPr>
              <a:t>                      Кузнецова А.И.</a:t>
            </a:r>
            <a:endParaRPr lang="ru-RU" dirty="0"/>
          </a:p>
        </p:txBody>
      </p:sp>
      <p:grpSp>
        <p:nvGrpSpPr>
          <p:cNvPr id="21" name="Google Shape;1852;p40">
            <a:extLst>
              <a:ext uri="{FF2B5EF4-FFF2-40B4-BE49-F238E27FC236}">
                <a16:creationId xmlns:a16="http://schemas.microsoft.com/office/drawing/2014/main" id="{4F5589F0-AFEF-4DC3-B22F-D35854410003}"/>
              </a:ext>
            </a:extLst>
          </p:cNvPr>
          <p:cNvGrpSpPr/>
          <p:nvPr/>
        </p:nvGrpSpPr>
        <p:grpSpPr>
          <a:xfrm>
            <a:off x="8410069" y="2974803"/>
            <a:ext cx="553461" cy="2168697"/>
            <a:chOff x="2258678" y="1000816"/>
            <a:chExt cx="285952" cy="1120484"/>
          </a:xfrm>
        </p:grpSpPr>
        <p:sp>
          <p:nvSpPr>
            <p:cNvPr id="22" name="Google Shape;1853;p40">
              <a:extLst>
                <a:ext uri="{FF2B5EF4-FFF2-40B4-BE49-F238E27FC236}">
                  <a16:creationId xmlns:a16="http://schemas.microsoft.com/office/drawing/2014/main" id="{CE17F7BD-63F2-4799-B67E-F3BA77011E34}"/>
                </a:ext>
              </a:extLst>
            </p:cNvPr>
            <p:cNvSpPr/>
            <p:nvPr/>
          </p:nvSpPr>
          <p:spPr>
            <a:xfrm>
              <a:off x="2258678" y="1000816"/>
              <a:ext cx="285952" cy="719146"/>
            </a:xfrm>
            <a:custGeom>
              <a:avLst/>
              <a:gdLst/>
              <a:ahLst/>
              <a:cxnLst/>
              <a:rect l="l" t="t" r="r" b="b"/>
              <a:pathLst>
                <a:path w="4930" h="12398" extrusionOk="0">
                  <a:moveTo>
                    <a:pt x="1197" y="1"/>
                  </a:moveTo>
                  <a:cubicBezTo>
                    <a:pt x="527" y="1"/>
                    <a:pt x="0" y="539"/>
                    <a:pt x="0" y="1198"/>
                  </a:cubicBezTo>
                  <a:lnTo>
                    <a:pt x="0" y="11200"/>
                  </a:lnTo>
                  <a:cubicBezTo>
                    <a:pt x="0" y="11859"/>
                    <a:pt x="527" y="12397"/>
                    <a:pt x="1197" y="12397"/>
                  </a:cubicBezTo>
                  <a:lnTo>
                    <a:pt x="3733" y="12397"/>
                  </a:lnTo>
                  <a:cubicBezTo>
                    <a:pt x="4392" y="12397"/>
                    <a:pt x="4930" y="11859"/>
                    <a:pt x="4930" y="11200"/>
                  </a:cubicBezTo>
                  <a:lnTo>
                    <a:pt x="4930" y="1198"/>
                  </a:lnTo>
                  <a:cubicBezTo>
                    <a:pt x="4930" y="539"/>
                    <a:pt x="4392" y="1"/>
                    <a:pt x="3733" y="1"/>
                  </a:cubicBezTo>
                  <a:close/>
                </a:path>
              </a:pathLst>
            </a:custGeom>
            <a:solidFill>
              <a:srgbClr val="3E3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854;p40">
              <a:extLst>
                <a:ext uri="{FF2B5EF4-FFF2-40B4-BE49-F238E27FC236}">
                  <a16:creationId xmlns:a16="http://schemas.microsoft.com/office/drawing/2014/main" id="{DA9E61D7-98D3-4406-B0FB-C6881E0CC0DC}"/>
                </a:ext>
              </a:extLst>
            </p:cNvPr>
            <p:cNvSpPr/>
            <p:nvPr/>
          </p:nvSpPr>
          <p:spPr>
            <a:xfrm>
              <a:off x="2308327" y="1051163"/>
              <a:ext cx="186014" cy="185384"/>
            </a:xfrm>
            <a:custGeom>
              <a:avLst/>
              <a:gdLst/>
              <a:ahLst/>
              <a:cxnLst/>
              <a:rect l="l" t="t" r="r" b="b"/>
              <a:pathLst>
                <a:path w="3207" h="3196" extrusionOk="0">
                  <a:moveTo>
                    <a:pt x="1603" y="0"/>
                  </a:moveTo>
                  <a:cubicBezTo>
                    <a:pt x="725" y="0"/>
                    <a:pt x="0" y="714"/>
                    <a:pt x="0" y="1592"/>
                  </a:cubicBezTo>
                  <a:cubicBezTo>
                    <a:pt x="0" y="2482"/>
                    <a:pt x="725" y="3195"/>
                    <a:pt x="1603" y="3195"/>
                  </a:cubicBezTo>
                  <a:cubicBezTo>
                    <a:pt x="2493" y="3195"/>
                    <a:pt x="3207" y="2482"/>
                    <a:pt x="3207" y="1592"/>
                  </a:cubicBezTo>
                  <a:cubicBezTo>
                    <a:pt x="3207" y="714"/>
                    <a:pt x="2493" y="0"/>
                    <a:pt x="1603" y="0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855;p40">
              <a:extLst>
                <a:ext uri="{FF2B5EF4-FFF2-40B4-BE49-F238E27FC236}">
                  <a16:creationId xmlns:a16="http://schemas.microsoft.com/office/drawing/2014/main" id="{506B739B-0861-4ED1-A1D0-30B02CF6E3DD}"/>
                </a:ext>
              </a:extLst>
            </p:cNvPr>
            <p:cNvSpPr/>
            <p:nvPr/>
          </p:nvSpPr>
          <p:spPr>
            <a:xfrm>
              <a:off x="2310241" y="1047822"/>
              <a:ext cx="182186" cy="74710"/>
            </a:xfrm>
            <a:custGeom>
              <a:avLst/>
              <a:gdLst/>
              <a:ahLst/>
              <a:cxnLst/>
              <a:rect l="l" t="t" r="r" b="b"/>
              <a:pathLst>
                <a:path w="3141" h="1288" extrusionOk="0">
                  <a:moveTo>
                    <a:pt x="1576" y="1"/>
                  </a:moveTo>
                  <a:cubicBezTo>
                    <a:pt x="874" y="1"/>
                    <a:pt x="172" y="432"/>
                    <a:pt x="0" y="1288"/>
                  </a:cubicBezTo>
                  <a:cubicBezTo>
                    <a:pt x="231" y="1003"/>
                    <a:pt x="780" y="443"/>
                    <a:pt x="1570" y="443"/>
                  </a:cubicBezTo>
                  <a:cubicBezTo>
                    <a:pt x="2350" y="443"/>
                    <a:pt x="2899" y="981"/>
                    <a:pt x="3141" y="1266"/>
                  </a:cubicBezTo>
                  <a:cubicBezTo>
                    <a:pt x="2961" y="421"/>
                    <a:pt x="2268" y="1"/>
                    <a:pt x="1576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856;p40">
              <a:extLst>
                <a:ext uri="{FF2B5EF4-FFF2-40B4-BE49-F238E27FC236}">
                  <a16:creationId xmlns:a16="http://schemas.microsoft.com/office/drawing/2014/main" id="{092D4343-D5B1-4EC8-9EAC-EA93753F6C68}"/>
                </a:ext>
              </a:extLst>
            </p:cNvPr>
            <p:cNvSpPr/>
            <p:nvPr/>
          </p:nvSpPr>
          <p:spPr>
            <a:xfrm>
              <a:off x="2315345" y="1124422"/>
              <a:ext cx="187290" cy="112298"/>
            </a:xfrm>
            <a:custGeom>
              <a:avLst/>
              <a:gdLst/>
              <a:ahLst/>
              <a:cxnLst/>
              <a:rect l="l" t="t" r="r" b="b"/>
              <a:pathLst>
                <a:path w="3229" h="1936" extrusionOk="0">
                  <a:moveTo>
                    <a:pt x="3053" y="0"/>
                  </a:moveTo>
                  <a:lnTo>
                    <a:pt x="3053" y="0"/>
                  </a:lnTo>
                  <a:cubicBezTo>
                    <a:pt x="2567" y="945"/>
                    <a:pt x="1826" y="1186"/>
                    <a:pt x="1196" y="1186"/>
                  </a:cubicBezTo>
                  <a:cubicBezTo>
                    <a:pt x="545" y="1186"/>
                    <a:pt x="11" y="928"/>
                    <a:pt x="0" y="922"/>
                  </a:cubicBezTo>
                  <a:lnTo>
                    <a:pt x="0" y="922"/>
                  </a:lnTo>
                  <a:cubicBezTo>
                    <a:pt x="240" y="1543"/>
                    <a:pt x="845" y="1935"/>
                    <a:pt x="1486" y="1935"/>
                  </a:cubicBezTo>
                  <a:cubicBezTo>
                    <a:pt x="1638" y="1935"/>
                    <a:pt x="1792" y="1913"/>
                    <a:pt x="1944" y="1867"/>
                  </a:cubicBezTo>
                  <a:cubicBezTo>
                    <a:pt x="2745" y="1625"/>
                    <a:pt x="3228" y="813"/>
                    <a:pt x="3053" y="0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857;p40">
              <a:extLst>
                <a:ext uri="{FF2B5EF4-FFF2-40B4-BE49-F238E27FC236}">
                  <a16:creationId xmlns:a16="http://schemas.microsoft.com/office/drawing/2014/main" id="{55515A58-0928-43A3-9728-319CCEB15419}"/>
                </a:ext>
              </a:extLst>
            </p:cNvPr>
            <p:cNvSpPr/>
            <p:nvPr/>
          </p:nvSpPr>
          <p:spPr>
            <a:xfrm>
              <a:off x="2277122" y="1264501"/>
              <a:ext cx="217219" cy="186080"/>
            </a:xfrm>
            <a:custGeom>
              <a:avLst/>
              <a:gdLst/>
              <a:ahLst/>
              <a:cxnLst/>
              <a:rect l="l" t="t" r="r" b="b"/>
              <a:pathLst>
                <a:path w="3745" h="3208" extrusionOk="0">
                  <a:moveTo>
                    <a:pt x="2141" y="1"/>
                  </a:moveTo>
                  <a:cubicBezTo>
                    <a:pt x="714" y="1"/>
                    <a:pt x="0" y="1724"/>
                    <a:pt x="1011" y="2735"/>
                  </a:cubicBezTo>
                  <a:cubicBezTo>
                    <a:pt x="1338" y="3062"/>
                    <a:pt x="1739" y="3208"/>
                    <a:pt x="2133" y="3208"/>
                  </a:cubicBezTo>
                  <a:cubicBezTo>
                    <a:pt x="2956" y="3208"/>
                    <a:pt x="3745" y="2569"/>
                    <a:pt x="3745" y="1604"/>
                  </a:cubicBezTo>
                  <a:cubicBezTo>
                    <a:pt x="3745" y="714"/>
                    <a:pt x="3031" y="1"/>
                    <a:pt x="2141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858;p40">
              <a:extLst>
                <a:ext uri="{FF2B5EF4-FFF2-40B4-BE49-F238E27FC236}">
                  <a16:creationId xmlns:a16="http://schemas.microsoft.com/office/drawing/2014/main" id="{7D49D6A5-7C57-4FC7-8B3B-C3BA69962485}"/>
                </a:ext>
              </a:extLst>
            </p:cNvPr>
            <p:cNvSpPr/>
            <p:nvPr/>
          </p:nvSpPr>
          <p:spPr>
            <a:xfrm>
              <a:off x="2310241" y="1261392"/>
              <a:ext cx="182186" cy="74536"/>
            </a:xfrm>
            <a:custGeom>
              <a:avLst/>
              <a:gdLst/>
              <a:ahLst/>
              <a:cxnLst/>
              <a:rect l="l" t="t" r="r" b="b"/>
              <a:pathLst>
                <a:path w="3141" h="1285" extrusionOk="0">
                  <a:moveTo>
                    <a:pt x="1572" y="1"/>
                  </a:moveTo>
                  <a:cubicBezTo>
                    <a:pt x="872" y="1"/>
                    <a:pt x="171" y="429"/>
                    <a:pt x="0" y="1284"/>
                  </a:cubicBezTo>
                  <a:cubicBezTo>
                    <a:pt x="231" y="1010"/>
                    <a:pt x="780" y="450"/>
                    <a:pt x="1570" y="450"/>
                  </a:cubicBezTo>
                  <a:cubicBezTo>
                    <a:pt x="2350" y="450"/>
                    <a:pt x="2899" y="977"/>
                    <a:pt x="3141" y="1262"/>
                  </a:cubicBezTo>
                  <a:cubicBezTo>
                    <a:pt x="2960" y="421"/>
                    <a:pt x="2266" y="1"/>
                    <a:pt x="157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859;p40">
              <a:extLst>
                <a:ext uri="{FF2B5EF4-FFF2-40B4-BE49-F238E27FC236}">
                  <a16:creationId xmlns:a16="http://schemas.microsoft.com/office/drawing/2014/main" id="{EB0619C8-31F2-4ECC-8B33-0EA9232374E8}"/>
                </a:ext>
              </a:extLst>
            </p:cNvPr>
            <p:cNvSpPr/>
            <p:nvPr/>
          </p:nvSpPr>
          <p:spPr>
            <a:xfrm>
              <a:off x="2315345" y="1339036"/>
              <a:ext cx="187290" cy="112936"/>
            </a:xfrm>
            <a:custGeom>
              <a:avLst/>
              <a:gdLst/>
              <a:ahLst/>
              <a:cxnLst/>
              <a:rect l="l" t="t" r="r" b="b"/>
              <a:pathLst>
                <a:path w="3229" h="1947" extrusionOk="0">
                  <a:moveTo>
                    <a:pt x="3053" y="0"/>
                  </a:moveTo>
                  <a:lnTo>
                    <a:pt x="3053" y="0"/>
                  </a:lnTo>
                  <a:cubicBezTo>
                    <a:pt x="2567" y="950"/>
                    <a:pt x="1826" y="1195"/>
                    <a:pt x="1196" y="1195"/>
                  </a:cubicBezTo>
                  <a:cubicBezTo>
                    <a:pt x="544" y="1195"/>
                    <a:pt x="11" y="934"/>
                    <a:pt x="0" y="923"/>
                  </a:cubicBezTo>
                  <a:lnTo>
                    <a:pt x="0" y="923"/>
                  </a:lnTo>
                  <a:cubicBezTo>
                    <a:pt x="240" y="1553"/>
                    <a:pt x="845" y="1946"/>
                    <a:pt x="1486" y="1946"/>
                  </a:cubicBezTo>
                  <a:cubicBezTo>
                    <a:pt x="1638" y="1946"/>
                    <a:pt x="1792" y="1924"/>
                    <a:pt x="1944" y="1878"/>
                  </a:cubicBezTo>
                  <a:cubicBezTo>
                    <a:pt x="2745" y="1636"/>
                    <a:pt x="3228" y="824"/>
                    <a:pt x="305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860;p40">
              <a:extLst>
                <a:ext uri="{FF2B5EF4-FFF2-40B4-BE49-F238E27FC236}">
                  <a16:creationId xmlns:a16="http://schemas.microsoft.com/office/drawing/2014/main" id="{FA9A301A-0B6E-4A26-B203-24444C7540F5}"/>
                </a:ext>
              </a:extLst>
            </p:cNvPr>
            <p:cNvSpPr/>
            <p:nvPr/>
          </p:nvSpPr>
          <p:spPr>
            <a:xfrm>
              <a:off x="2308327" y="1478477"/>
              <a:ext cx="186014" cy="185384"/>
            </a:xfrm>
            <a:custGeom>
              <a:avLst/>
              <a:gdLst/>
              <a:ahLst/>
              <a:cxnLst/>
              <a:rect l="l" t="t" r="r" b="b"/>
              <a:pathLst>
                <a:path w="3207" h="3196" extrusionOk="0">
                  <a:moveTo>
                    <a:pt x="1603" y="1"/>
                  </a:moveTo>
                  <a:cubicBezTo>
                    <a:pt x="725" y="1"/>
                    <a:pt x="0" y="715"/>
                    <a:pt x="0" y="1593"/>
                  </a:cubicBezTo>
                  <a:cubicBezTo>
                    <a:pt x="0" y="2482"/>
                    <a:pt x="725" y="3196"/>
                    <a:pt x="1603" y="3196"/>
                  </a:cubicBezTo>
                  <a:cubicBezTo>
                    <a:pt x="2493" y="3196"/>
                    <a:pt x="3207" y="2482"/>
                    <a:pt x="3207" y="1593"/>
                  </a:cubicBezTo>
                  <a:cubicBezTo>
                    <a:pt x="3207" y="715"/>
                    <a:pt x="2493" y="1"/>
                    <a:pt x="1603" y="1"/>
                  </a:cubicBez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861;p40">
              <a:extLst>
                <a:ext uri="{FF2B5EF4-FFF2-40B4-BE49-F238E27FC236}">
                  <a16:creationId xmlns:a16="http://schemas.microsoft.com/office/drawing/2014/main" id="{17113F48-35A3-47DB-9004-A2E4EBDEAE4D}"/>
                </a:ext>
              </a:extLst>
            </p:cNvPr>
            <p:cNvSpPr/>
            <p:nvPr/>
          </p:nvSpPr>
          <p:spPr>
            <a:xfrm>
              <a:off x="2310241" y="1475194"/>
              <a:ext cx="182186" cy="74710"/>
            </a:xfrm>
            <a:custGeom>
              <a:avLst/>
              <a:gdLst/>
              <a:ahLst/>
              <a:cxnLst/>
              <a:rect l="l" t="t" r="r" b="b"/>
              <a:pathLst>
                <a:path w="3141" h="1288" extrusionOk="0">
                  <a:moveTo>
                    <a:pt x="1576" y="0"/>
                  </a:moveTo>
                  <a:cubicBezTo>
                    <a:pt x="874" y="0"/>
                    <a:pt x="172" y="431"/>
                    <a:pt x="0" y="1287"/>
                  </a:cubicBezTo>
                  <a:cubicBezTo>
                    <a:pt x="231" y="1002"/>
                    <a:pt x="780" y="442"/>
                    <a:pt x="1570" y="442"/>
                  </a:cubicBezTo>
                  <a:cubicBezTo>
                    <a:pt x="2350" y="442"/>
                    <a:pt x="2899" y="980"/>
                    <a:pt x="3141" y="1266"/>
                  </a:cubicBezTo>
                  <a:cubicBezTo>
                    <a:pt x="2961" y="420"/>
                    <a:pt x="2268" y="0"/>
                    <a:pt x="1576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862;p40">
              <a:extLst>
                <a:ext uri="{FF2B5EF4-FFF2-40B4-BE49-F238E27FC236}">
                  <a16:creationId xmlns:a16="http://schemas.microsoft.com/office/drawing/2014/main" id="{948533E0-94C4-4C71-8763-B155F2D54A59}"/>
                </a:ext>
              </a:extLst>
            </p:cNvPr>
            <p:cNvSpPr/>
            <p:nvPr/>
          </p:nvSpPr>
          <p:spPr>
            <a:xfrm>
              <a:off x="2315345" y="1553012"/>
              <a:ext cx="187290" cy="112356"/>
            </a:xfrm>
            <a:custGeom>
              <a:avLst/>
              <a:gdLst/>
              <a:ahLst/>
              <a:cxnLst/>
              <a:rect l="l" t="t" r="r" b="b"/>
              <a:pathLst>
                <a:path w="3229" h="1937" extrusionOk="0">
                  <a:moveTo>
                    <a:pt x="3053" y="0"/>
                  </a:moveTo>
                  <a:cubicBezTo>
                    <a:pt x="2568" y="948"/>
                    <a:pt x="1830" y="1191"/>
                    <a:pt x="1201" y="1191"/>
                  </a:cubicBezTo>
                  <a:cubicBezTo>
                    <a:pt x="547" y="1191"/>
                    <a:pt x="11" y="928"/>
                    <a:pt x="0" y="923"/>
                  </a:cubicBezTo>
                  <a:lnTo>
                    <a:pt x="0" y="923"/>
                  </a:lnTo>
                  <a:cubicBezTo>
                    <a:pt x="239" y="1551"/>
                    <a:pt x="841" y="1936"/>
                    <a:pt x="1480" y="1936"/>
                  </a:cubicBezTo>
                  <a:cubicBezTo>
                    <a:pt x="1634" y="1936"/>
                    <a:pt x="1790" y="1914"/>
                    <a:pt x="1944" y="1867"/>
                  </a:cubicBezTo>
                  <a:cubicBezTo>
                    <a:pt x="2745" y="1625"/>
                    <a:pt x="3228" y="813"/>
                    <a:pt x="3053" y="0"/>
                  </a:cubicBez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863;p40">
              <a:extLst>
                <a:ext uri="{FF2B5EF4-FFF2-40B4-BE49-F238E27FC236}">
                  <a16:creationId xmlns:a16="http://schemas.microsoft.com/office/drawing/2014/main" id="{4705458D-7F5D-4691-8109-093461708E23}"/>
                </a:ext>
              </a:extLst>
            </p:cNvPr>
            <p:cNvSpPr/>
            <p:nvPr/>
          </p:nvSpPr>
          <p:spPr>
            <a:xfrm>
              <a:off x="2365004" y="1719898"/>
              <a:ext cx="73303" cy="401402"/>
            </a:xfrm>
            <a:custGeom>
              <a:avLst/>
              <a:gdLst/>
              <a:ahLst/>
              <a:cxnLst/>
              <a:rect l="l" t="t" r="r" b="b"/>
              <a:pathLst>
                <a:path w="1264" h="23706" extrusionOk="0">
                  <a:moveTo>
                    <a:pt x="1" y="0"/>
                  </a:moveTo>
                  <a:lnTo>
                    <a:pt x="1" y="23706"/>
                  </a:lnTo>
                  <a:lnTo>
                    <a:pt x="1263" y="23706"/>
                  </a:lnTo>
                  <a:lnTo>
                    <a:pt x="1263" y="0"/>
                  </a:ln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3" name="Google Shape;703;p26"/>
          <p:cNvGrpSpPr/>
          <p:nvPr/>
        </p:nvGrpSpPr>
        <p:grpSpPr>
          <a:xfrm>
            <a:off x="1057887" y="2312159"/>
            <a:ext cx="7028225" cy="2424441"/>
            <a:chOff x="1057887" y="2312159"/>
            <a:chExt cx="7028225" cy="2424441"/>
          </a:xfrm>
        </p:grpSpPr>
        <p:grpSp>
          <p:nvGrpSpPr>
            <p:cNvPr id="704" name="Google Shape;704;p26"/>
            <p:cNvGrpSpPr/>
            <p:nvPr/>
          </p:nvGrpSpPr>
          <p:grpSpPr>
            <a:xfrm>
              <a:off x="6249846" y="2783965"/>
              <a:ext cx="1836267" cy="1071825"/>
              <a:chOff x="6249846" y="2783965"/>
              <a:chExt cx="1836267" cy="1071825"/>
            </a:xfrm>
          </p:grpSpPr>
          <p:sp>
            <p:nvSpPr>
              <p:cNvPr id="705" name="Google Shape;705;p26"/>
              <p:cNvSpPr/>
              <p:nvPr/>
            </p:nvSpPr>
            <p:spPr>
              <a:xfrm flipH="1">
                <a:off x="6249846" y="2895452"/>
                <a:ext cx="1773716" cy="960338"/>
              </a:xfrm>
              <a:custGeom>
                <a:avLst/>
                <a:gdLst/>
                <a:ahLst/>
                <a:cxnLst/>
                <a:rect l="l" t="t" r="r" b="b"/>
                <a:pathLst>
                  <a:path w="23451" h="12697" extrusionOk="0">
                    <a:moveTo>
                      <a:pt x="0" y="1"/>
                    </a:moveTo>
                    <a:lnTo>
                      <a:pt x="0" y="7554"/>
                    </a:lnTo>
                    <a:cubicBezTo>
                      <a:pt x="0" y="7913"/>
                      <a:pt x="288" y="8213"/>
                      <a:pt x="648" y="8213"/>
                    </a:cubicBezTo>
                    <a:lnTo>
                      <a:pt x="22143" y="8213"/>
                    </a:lnTo>
                    <a:lnTo>
                      <a:pt x="22143" y="12697"/>
                    </a:lnTo>
                    <a:lnTo>
                      <a:pt x="23450" y="12697"/>
                    </a:lnTo>
                    <a:lnTo>
                      <a:pt x="23450" y="7554"/>
                    </a:lnTo>
                    <a:cubicBezTo>
                      <a:pt x="23450" y="7194"/>
                      <a:pt x="23162" y="6906"/>
                      <a:pt x="22803" y="6906"/>
                    </a:cubicBezTo>
                    <a:lnTo>
                      <a:pt x="1307" y="6906"/>
                    </a:lnTo>
                    <a:lnTo>
                      <a:pt x="130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26"/>
              <p:cNvSpPr/>
              <p:nvPr/>
            </p:nvSpPr>
            <p:spPr>
              <a:xfrm flipH="1">
                <a:off x="7862989" y="2783965"/>
                <a:ext cx="223123" cy="223123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950" extrusionOk="0">
                    <a:moveTo>
                      <a:pt x="1475" y="0"/>
                    </a:moveTo>
                    <a:cubicBezTo>
                      <a:pt x="659" y="0"/>
                      <a:pt x="0" y="660"/>
                      <a:pt x="0" y="1475"/>
                    </a:cubicBezTo>
                    <a:cubicBezTo>
                      <a:pt x="0" y="2290"/>
                      <a:pt x="659" y="2950"/>
                      <a:pt x="1475" y="2950"/>
                    </a:cubicBezTo>
                    <a:cubicBezTo>
                      <a:pt x="2290" y="2950"/>
                      <a:pt x="2949" y="2290"/>
                      <a:pt x="2949" y="1475"/>
                    </a:cubicBezTo>
                    <a:cubicBezTo>
                      <a:pt x="2949" y="660"/>
                      <a:pt x="2290" y="0"/>
                      <a:pt x="14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26"/>
              <p:cNvSpPr/>
              <p:nvPr/>
            </p:nvSpPr>
            <p:spPr>
              <a:xfrm flipH="1">
                <a:off x="7890218" y="2811118"/>
                <a:ext cx="167834" cy="168742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2231" extrusionOk="0">
                    <a:moveTo>
                      <a:pt x="1104" y="1"/>
                    </a:moveTo>
                    <a:cubicBezTo>
                      <a:pt x="492" y="1"/>
                      <a:pt x="1" y="505"/>
                      <a:pt x="1" y="1116"/>
                    </a:cubicBezTo>
                    <a:cubicBezTo>
                      <a:pt x="1" y="1727"/>
                      <a:pt x="492" y="2231"/>
                      <a:pt x="1104" y="2231"/>
                    </a:cubicBezTo>
                    <a:cubicBezTo>
                      <a:pt x="1715" y="2231"/>
                      <a:pt x="2219" y="1727"/>
                      <a:pt x="2219" y="1116"/>
                    </a:cubicBezTo>
                    <a:cubicBezTo>
                      <a:pt x="2219" y="505"/>
                      <a:pt x="1715" y="1"/>
                      <a:pt x="11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8" name="Google Shape;708;p26"/>
            <p:cNvGrpSpPr/>
            <p:nvPr/>
          </p:nvGrpSpPr>
          <p:grpSpPr>
            <a:xfrm>
              <a:off x="4911575" y="2312159"/>
              <a:ext cx="1484179" cy="1433446"/>
              <a:chOff x="4927218" y="2369495"/>
              <a:chExt cx="1552001" cy="1498951"/>
            </a:xfrm>
          </p:grpSpPr>
          <p:grpSp>
            <p:nvGrpSpPr>
              <p:cNvPr id="709" name="Google Shape;709;p26"/>
              <p:cNvGrpSpPr/>
              <p:nvPr/>
            </p:nvGrpSpPr>
            <p:grpSpPr>
              <a:xfrm>
                <a:off x="6223118" y="2369495"/>
                <a:ext cx="256102" cy="234272"/>
                <a:chOff x="6156018" y="2352808"/>
                <a:chExt cx="256102" cy="234272"/>
              </a:xfrm>
            </p:grpSpPr>
            <p:sp>
              <p:nvSpPr>
                <p:cNvPr id="710" name="Google Shape;710;p26"/>
                <p:cNvSpPr/>
                <p:nvPr/>
              </p:nvSpPr>
              <p:spPr>
                <a:xfrm>
                  <a:off x="6156018" y="2352808"/>
                  <a:ext cx="256102" cy="234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8" h="2962" extrusionOk="0">
                      <a:moveTo>
                        <a:pt x="1619" y="0"/>
                      </a:moveTo>
                      <a:cubicBezTo>
                        <a:pt x="1241" y="0"/>
                        <a:pt x="864" y="144"/>
                        <a:pt x="576" y="432"/>
                      </a:cubicBezTo>
                      <a:cubicBezTo>
                        <a:pt x="0" y="1008"/>
                        <a:pt x="0" y="1943"/>
                        <a:pt x="576" y="2530"/>
                      </a:cubicBezTo>
                      <a:cubicBezTo>
                        <a:pt x="864" y="2818"/>
                        <a:pt x="1241" y="2962"/>
                        <a:pt x="1619" y="2962"/>
                      </a:cubicBezTo>
                      <a:cubicBezTo>
                        <a:pt x="1997" y="2962"/>
                        <a:pt x="2374" y="2818"/>
                        <a:pt x="2662" y="2530"/>
                      </a:cubicBezTo>
                      <a:cubicBezTo>
                        <a:pt x="3237" y="1943"/>
                        <a:pt x="3237" y="1008"/>
                        <a:pt x="2662" y="432"/>
                      </a:cubicBezTo>
                      <a:cubicBezTo>
                        <a:pt x="2374" y="144"/>
                        <a:pt x="1997" y="0"/>
                        <a:pt x="161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" name="Google Shape;711;p26"/>
                <p:cNvSpPr/>
                <p:nvPr/>
              </p:nvSpPr>
              <p:spPr>
                <a:xfrm>
                  <a:off x="6187339" y="2382231"/>
                  <a:ext cx="193460" cy="1755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6" h="2219" extrusionOk="0">
                      <a:moveTo>
                        <a:pt x="1221" y="0"/>
                      </a:moveTo>
                      <a:cubicBezTo>
                        <a:pt x="938" y="0"/>
                        <a:pt x="653" y="108"/>
                        <a:pt x="432" y="324"/>
                      </a:cubicBezTo>
                      <a:cubicBezTo>
                        <a:pt x="0" y="755"/>
                        <a:pt x="0" y="1463"/>
                        <a:pt x="432" y="1894"/>
                      </a:cubicBezTo>
                      <a:cubicBezTo>
                        <a:pt x="653" y="2110"/>
                        <a:pt x="938" y="2218"/>
                        <a:pt x="1221" y="2218"/>
                      </a:cubicBezTo>
                      <a:cubicBezTo>
                        <a:pt x="1505" y="2218"/>
                        <a:pt x="1786" y="2110"/>
                        <a:pt x="2002" y="1894"/>
                      </a:cubicBezTo>
                      <a:cubicBezTo>
                        <a:pt x="2446" y="1463"/>
                        <a:pt x="2446" y="755"/>
                        <a:pt x="2002" y="324"/>
                      </a:cubicBezTo>
                      <a:cubicBezTo>
                        <a:pt x="1786" y="108"/>
                        <a:pt x="1505" y="0"/>
                        <a:pt x="12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12" name="Google Shape;712;p26"/>
              <p:cNvSpPr/>
              <p:nvPr/>
            </p:nvSpPr>
            <p:spPr>
              <a:xfrm>
                <a:off x="4927218" y="2573868"/>
                <a:ext cx="1423916" cy="1294578"/>
              </a:xfrm>
              <a:custGeom>
                <a:avLst/>
                <a:gdLst/>
                <a:ahLst/>
                <a:cxnLst/>
                <a:rect l="l" t="t" r="r" b="b"/>
                <a:pathLst>
                  <a:path w="58220" h="51043" extrusionOk="0">
                    <a:moveTo>
                      <a:pt x="58220" y="0"/>
                    </a:moveTo>
                    <a:lnTo>
                      <a:pt x="58220" y="22282"/>
                    </a:lnTo>
                    <a:lnTo>
                      <a:pt x="0" y="22282"/>
                    </a:lnTo>
                    <a:lnTo>
                      <a:pt x="0" y="38875"/>
                    </a:lnTo>
                    <a:lnTo>
                      <a:pt x="22330" y="38841"/>
                    </a:lnTo>
                    <a:lnTo>
                      <a:pt x="22222" y="51043"/>
                    </a:lnTo>
                  </a:path>
                </a:pathLst>
              </a:custGeom>
              <a:noFill/>
              <a:ln w="114300" cap="flat" cmpd="sng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713" name="Google Shape;713;p26"/>
            <p:cNvGrpSpPr/>
            <p:nvPr/>
          </p:nvGrpSpPr>
          <p:grpSpPr>
            <a:xfrm>
              <a:off x="2747759" y="2317717"/>
              <a:ext cx="1516001" cy="1427892"/>
              <a:chOff x="2664522" y="2375308"/>
              <a:chExt cx="1585278" cy="1493142"/>
            </a:xfrm>
          </p:grpSpPr>
          <p:sp>
            <p:nvSpPr>
              <p:cNvPr id="714" name="Google Shape;714;p26"/>
              <p:cNvSpPr/>
              <p:nvPr/>
            </p:nvSpPr>
            <p:spPr>
              <a:xfrm>
                <a:off x="2664522" y="2375308"/>
                <a:ext cx="257051" cy="233323"/>
              </a:xfrm>
              <a:custGeom>
                <a:avLst/>
                <a:gdLst/>
                <a:ahLst/>
                <a:cxnLst/>
                <a:rect l="l" t="t" r="r" b="b"/>
                <a:pathLst>
                  <a:path w="3250" h="2950" extrusionOk="0">
                    <a:moveTo>
                      <a:pt x="1609" y="1"/>
                    </a:moveTo>
                    <a:cubicBezTo>
                      <a:pt x="945" y="1"/>
                      <a:pt x="344" y="458"/>
                      <a:pt x="181" y="1133"/>
                    </a:cubicBezTo>
                    <a:cubicBezTo>
                      <a:pt x="1" y="1924"/>
                      <a:pt x="480" y="2728"/>
                      <a:pt x="1283" y="2908"/>
                    </a:cubicBezTo>
                    <a:cubicBezTo>
                      <a:pt x="1399" y="2936"/>
                      <a:pt x="1515" y="2949"/>
                      <a:pt x="1629" y="2949"/>
                    </a:cubicBezTo>
                    <a:cubicBezTo>
                      <a:pt x="2294" y="2949"/>
                      <a:pt x="2894" y="2492"/>
                      <a:pt x="3058" y="1817"/>
                    </a:cubicBezTo>
                    <a:cubicBezTo>
                      <a:pt x="3250" y="1025"/>
                      <a:pt x="2758" y="222"/>
                      <a:pt x="1955" y="42"/>
                    </a:cubicBezTo>
                    <a:cubicBezTo>
                      <a:pt x="1839" y="14"/>
                      <a:pt x="1723" y="1"/>
                      <a:pt x="1609" y="1"/>
                    </a:cubicBezTo>
                    <a:close/>
                  </a:path>
                </a:pathLst>
              </a:custGeom>
              <a:solidFill>
                <a:srgbClr val="F6B2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26"/>
              <p:cNvSpPr/>
              <p:nvPr/>
            </p:nvSpPr>
            <p:spPr>
              <a:xfrm>
                <a:off x="2695843" y="2404019"/>
                <a:ext cx="193539" cy="175902"/>
              </a:xfrm>
              <a:custGeom>
                <a:avLst/>
                <a:gdLst/>
                <a:ahLst/>
                <a:cxnLst/>
                <a:rect l="l" t="t" r="r" b="b"/>
                <a:pathLst>
                  <a:path w="2447" h="2224" extrusionOk="0">
                    <a:moveTo>
                      <a:pt x="1232" y="0"/>
                    </a:moveTo>
                    <a:cubicBezTo>
                      <a:pt x="721" y="0"/>
                      <a:pt x="258" y="348"/>
                      <a:pt x="144" y="866"/>
                    </a:cubicBezTo>
                    <a:cubicBezTo>
                      <a:pt x="0" y="1454"/>
                      <a:pt x="372" y="2053"/>
                      <a:pt x="971" y="2197"/>
                    </a:cubicBezTo>
                    <a:cubicBezTo>
                      <a:pt x="1053" y="2215"/>
                      <a:pt x="1134" y="2223"/>
                      <a:pt x="1215" y="2223"/>
                    </a:cubicBezTo>
                    <a:cubicBezTo>
                      <a:pt x="1725" y="2223"/>
                      <a:pt x="2188" y="1876"/>
                      <a:pt x="2302" y="1358"/>
                    </a:cubicBezTo>
                    <a:cubicBezTo>
                      <a:pt x="2446" y="770"/>
                      <a:pt x="2074" y="171"/>
                      <a:pt x="1475" y="27"/>
                    </a:cubicBezTo>
                    <a:cubicBezTo>
                      <a:pt x="1393" y="9"/>
                      <a:pt x="1312" y="0"/>
                      <a:pt x="12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26"/>
              <p:cNvSpPr/>
              <p:nvPr/>
            </p:nvSpPr>
            <p:spPr>
              <a:xfrm>
                <a:off x="2794300" y="2585750"/>
                <a:ext cx="1455500" cy="1282700"/>
              </a:xfrm>
              <a:custGeom>
                <a:avLst/>
                <a:gdLst/>
                <a:ahLst/>
                <a:cxnLst/>
                <a:rect l="l" t="t" r="r" b="b"/>
                <a:pathLst>
                  <a:path w="58220" h="51308" extrusionOk="0">
                    <a:moveTo>
                      <a:pt x="14" y="0"/>
                    </a:moveTo>
                    <a:lnTo>
                      <a:pt x="0" y="22547"/>
                    </a:lnTo>
                    <a:lnTo>
                      <a:pt x="58220" y="22547"/>
                    </a:lnTo>
                    <a:lnTo>
                      <a:pt x="58220" y="39140"/>
                    </a:lnTo>
                    <a:lnTo>
                      <a:pt x="35890" y="39106"/>
                    </a:lnTo>
                    <a:lnTo>
                      <a:pt x="35998" y="51308"/>
                    </a:lnTo>
                  </a:path>
                </a:pathLst>
              </a:custGeom>
              <a:noFill/>
              <a:ln w="114300" cap="flat" cmpd="sng">
                <a:solidFill>
                  <a:srgbClr val="F6B26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717" name="Google Shape;717;p26"/>
            <p:cNvGrpSpPr/>
            <p:nvPr/>
          </p:nvGrpSpPr>
          <p:grpSpPr>
            <a:xfrm>
              <a:off x="1057887" y="2783965"/>
              <a:ext cx="1836267" cy="1071825"/>
              <a:chOff x="1057887" y="2783965"/>
              <a:chExt cx="1836267" cy="1071825"/>
            </a:xfrm>
          </p:grpSpPr>
          <p:sp>
            <p:nvSpPr>
              <p:cNvPr id="718" name="Google Shape;718;p26"/>
              <p:cNvSpPr/>
              <p:nvPr/>
            </p:nvSpPr>
            <p:spPr>
              <a:xfrm>
                <a:off x="1120438" y="2895452"/>
                <a:ext cx="1773716" cy="960338"/>
              </a:xfrm>
              <a:custGeom>
                <a:avLst/>
                <a:gdLst/>
                <a:ahLst/>
                <a:cxnLst/>
                <a:rect l="l" t="t" r="r" b="b"/>
                <a:pathLst>
                  <a:path w="23451" h="12697" extrusionOk="0">
                    <a:moveTo>
                      <a:pt x="0" y="1"/>
                    </a:moveTo>
                    <a:lnTo>
                      <a:pt x="0" y="7554"/>
                    </a:lnTo>
                    <a:cubicBezTo>
                      <a:pt x="0" y="7913"/>
                      <a:pt x="288" y="8213"/>
                      <a:pt x="648" y="8213"/>
                    </a:cubicBezTo>
                    <a:lnTo>
                      <a:pt x="22143" y="8213"/>
                    </a:lnTo>
                    <a:lnTo>
                      <a:pt x="22143" y="12697"/>
                    </a:lnTo>
                    <a:lnTo>
                      <a:pt x="23450" y="12697"/>
                    </a:lnTo>
                    <a:lnTo>
                      <a:pt x="23450" y="7554"/>
                    </a:lnTo>
                    <a:cubicBezTo>
                      <a:pt x="23450" y="7194"/>
                      <a:pt x="23162" y="6906"/>
                      <a:pt x="22803" y="6906"/>
                    </a:cubicBezTo>
                    <a:lnTo>
                      <a:pt x="1307" y="6906"/>
                    </a:lnTo>
                    <a:lnTo>
                      <a:pt x="130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26"/>
              <p:cNvSpPr/>
              <p:nvPr/>
            </p:nvSpPr>
            <p:spPr>
              <a:xfrm>
                <a:off x="1057887" y="2783965"/>
                <a:ext cx="223123" cy="223123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2950" extrusionOk="0">
                    <a:moveTo>
                      <a:pt x="1475" y="0"/>
                    </a:moveTo>
                    <a:cubicBezTo>
                      <a:pt x="659" y="0"/>
                      <a:pt x="0" y="660"/>
                      <a:pt x="0" y="1475"/>
                    </a:cubicBezTo>
                    <a:cubicBezTo>
                      <a:pt x="0" y="2290"/>
                      <a:pt x="659" y="2950"/>
                      <a:pt x="1475" y="2950"/>
                    </a:cubicBezTo>
                    <a:cubicBezTo>
                      <a:pt x="2290" y="2950"/>
                      <a:pt x="2949" y="2290"/>
                      <a:pt x="2949" y="1475"/>
                    </a:cubicBezTo>
                    <a:cubicBezTo>
                      <a:pt x="2949" y="660"/>
                      <a:pt x="2290" y="0"/>
                      <a:pt x="14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26"/>
              <p:cNvSpPr/>
              <p:nvPr/>
            </p:nvSpPr>
            <p:spPr>
              <a:xfrm>
                <a:off x="1085948" y="2811118"/>
                <a:ext cx="167834" cy="168742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2231" extrusionOk="0">
                    <a:moveTo>
                      <a:pt x="1104" y="1"/>
                    </a:moveTo>
                    <a:cubicBezTo>
                      <a:pt x="492" y="1"/>
                      <a:pt x="1" y="505"/>
                      <a:pt x="1" y="1116"/>
                    </a:cubicBezTo>
                    <a:cubicBezTo>
                      <a:pt x="1" y="1727"/>
                      <a:pt x="492" y="2231"/>
                      <a:pt x="1104" y="2231"/>
                    </a:cubicBezTo>
                    <a:cubicBezTo>
                      <a:pt x="1715" y="2231"/>
                      <a:pt x="2219" y="1727"/>
                      <a:pt x="2219" y="1116"/>
                    </a:cubicBezTo>
                    <a:cubicBezTo>
                      <a:pt x="2219" y="505"/>
                      <a:pt x="1715" y="1"/>
                      <a:pt x="11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1" name="Google Shape;721;p26"/>
            <p:cNvSpPr/>
            <p:nvPr/>
          </p:nvSpPr>
          <p:spPr>
            <a:xfrm rot="-5400000">
              <a:off x="4052766" y="1962500"/>
              <a:ext cx="1058700" cy="4489500"/>
            </a:xfrm>
            <a:prstGeom prst="roundRect">
              <a:avLst>
                <a:gd name="adj" fmla="val 39287"/>
              </a:avLst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6"/>
            <p:cNvSpPr/>
            <p:nvPr/>
          </p:nvSpPr>
          <p:spPr>
            <a:xfrm rot="-5400000">
              <a:off x="2512456" y="3858520"/>
              <a:ext cx="697500" cy="697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6"/>
            <p:cNvSpPr/>
            <p:nvPr/>
          </p:nvSpPr>
          <p:spPr>
            <a:xfrm rot="-5400000">
              <a:off x="3372920" y="3858520"/>
              <a:ext cx="697500" cy="697500"/>
            </a:xfrm>
            <a:prstGeom prst="ellipse">
              <a:avLst/>
            </a:prstGeom>
            <a:solidFill>
              <a:srgbClr val="F6B2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6"/>
            <p:cNvSpPr/>
            <p:nvPr/>
          </p:nvSpPr>
          <p:spPr>
            <a:xfrm rot="-5400000">
              <a:off x="4233384" y="3858520"/>
              <a:ext cx="697500" cy="697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6"/>
            <p:cNvSpPr/>
            <p:nvPr/>
          </p:nvSpPr>
          <p:spPr>
            <a:xfrm rot="-5400000">
              <a:off x="5093845" y="3858520"/>
              <a:ext cx="697500" cy="697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6"/>
            <p:cNvSpPr/>
            <p:nvPr/>
          </p:nvSpPr>
          <p:spPr>
            <a:xfrm rot="-5400000">
              <a:off x="5954309" y="3858520"/>
              <a:ext cx="697500" cy="697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7" name="Google Shape;727;p26"/>
            <p:cNvGrpSpPr/>
            <p:nvPr/>
          </p:nvGrpSpPr>
          <p:grpSpPr>
            <a:xfrm>
              <a:off x="4455223" y="2315732"/>
              <a:ext cx="253911" cy="1362168"/>
              <a:chOff x="4455223" y="2315732"/>
              <a:chExt cx="253911" cy="1362168"/>
            </a:xfrm>
          </p:grpSpPr>
          <p:cxnSp>
            <p:nvCxnSpPr>
              <p:cNvPr id="728" name="Google Shape;728;p26"/>
              <p:cNvCxnSpPr>
                <a:endCxn id="721" idx="3"/>
              </p:cNvCxnSpPr>
              <p:nvPr/>
            </p:nvCxnSpPr>
            <p:spPr>
              <a:xfrm rot="-5400000" flipH="1">
                <a:off x="3990516" y="3086300"/>
                <a:ext cx="1182600" cy="600"/>
              </a:xfrm>
              <a:prstGeom prst="bentConnector3">
                <a:avLst>
                  <a:gd name="adj1" fmla="val 50002"/>
                </a:avLst>
              </a:prstGeom>
              <a:noFill/>
              <a:ln w="1143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29" name="Google Shape;729;p26"/>
              <p:cNvSpPr/>
              <p:nvPr/>
            </p:nvSpPr>
            <p:spPr>
              <a:xfrm>
                <a:off x="4455223" y="2315732"/>
                <a:ext cx="253911" cy="223807"/>
              </a:xfrm>
              <a:custGeom>
                <a:avLst/>
                <a:gdLst/>
                <a:ahLst/>
                <a:cxnLst/>
                <a:rect l="l" t="t" r="r" b="b"/>
                <a:pathLst>
                  <a:path w="3357" h="2959" extrusionOk="0">
                    <a:moveTo>
                      <a:pt x="1668" y="1"/>
                    </a:moveTo>
                    <a:cubicBezTo>
                      <a:pt x="1480" y="1"/>
                      <a:pt x="1288" y="37"/>
                      <a:pt x="1103" y="113"/>
                    </a:cubicBezTo>
                    <a:cubicBezTo>
                      <a:pt x="360" y="425"/>
                      <a:pt x="0" y="1300"/>
                      <a:pt x="312" y="2043"/>
                    </a:cubicBezTo>
                    <a:cubicBezTo>
                      <a:pt x="547" y="2614"/>
                      <a:pt x="1098" y="2959"/>
                      <a:pt x="1679" y="2959"/>
                    </a:cubicBezTo>
                    <a:cubicBezTo>
                      <a:pt x="1866" y="2959"/>
                      <a:pt x="2057" y="2923"/>
                      <a:pt x="2242" y="2846"/>
                    </a:cubicBezTo>
                    <a:cubicBezTo>
                      <a:pt x="2997" y="2523"/>
                      <a:pt x="3357" y="1660"/>
                      <a:pt x="3033" y="904"/>
                    </a:cubicBezTo>
                    <a:cubicBezTo>
                      <a:pt x="2798" y="343"/>
                      <a:pt x="2248" y="1"/>
                      <a:pt x="16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26"/>
              <p:cNvSpPr/>
              <p:nvPr/>
            </p:nvSpPr>
            <p:spPr>
              <a:xfrm>
                <a:off x="4486007" y="2343113"/>
                <a:ext cx="191435" cy="168139"/>
              </a:xfrm>
              <a:custGeom>
                <a:avLst/>
                <a:gdLst/>
                <a:ahLst/>
                <a:cxnLst/>
                <a:rect l="l" t="t" r="r" b="b"/>
                <a:pathLst>
                  <a:path w="2531" h="2223" extrusionOk="0">
                    <a:moveTo>
                      <a:pt x="1263" y="1"/>
                    </a:moveTo>
                    <a:cubicBezTo>
                      <a:pt x="1100" y="1"/>
                      <a:pt x="935" y="36"/>
                      <a:pt x="780" y="111"/>
                    </a:cubicBezTo>
                    <a:cubicBezTo>
                      <a:pt x="229" y="386"/>
                      <a:pt x="1" y="1046"/>
                      <a:pt x="265" y="1597"/>
                    </a:cubicBezTo>
                    <a:cubicBezTo>
                      <a:pt x="463" y="1993"/>
                      <a:pt x="858" y="2222"/>
                      <a:pt x="1270" y="2222"/>
                    </a:cubicBezTo>
                    <a:cubicBezTo>
                      <a:pt x="1432" y="2222"/>
                      <a:pt x="1596" y="2187"/>
                      <a:pt x="1751" y="2113"/>
                    </a:cubicBezTo>
                    <a:cubicBezTo>
                      <a:pt x="2303" y="1849"/>
                      <a:pt x="2530" y="1178"/>
                      <a:pt x="2267" y="626"/>
                    </a:cubicBezTo>
                    <a:cubicBezTo>
                      <a:pt x="2077" y="230"/>
                      <a:pt x="1678" y="1"/>
                      <a:pt x="126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31" name="Google Shape;731;p2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Направление деятельности</a:t>
            </a:r>
            <a:endParaRPr dirty="0"/>
          </a:p>
        </p:txBody>
      </p:sp>
      <p:sp>
        <p:nvSpPr>
          <p:cNvPr id="732" name="Google Shape;732;p26"/>
          <p:cNvSpPr txBox="1"/>
          <p:nvPr/>
        </p:nvSpPr>
        <p:spPr>
          <a:xfrm>
            <a:off x="6715005" y="1910927"/>
            <a:ext cx="2295968" cy="857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>
                <a:latin typeface="Roboto"/>
                <a:ea typeface="Roboto"/>
                <a:cs typeface="Roboto"/>
                <a:sym typeface="Roboto"/>
              </a:rPr>
              <a:t>создание агитбригад, проведение викторин, экскурсий, соревнований, конкурсов и т.д.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3" name="Google Shape;733;p26"/>
          <p:cNvSpPr txBox="1"/>
          <p:nvPr/>
        </p:nvSpPr>
        <p:spPr>
          <a:xfrm>
            <a:off x="2180250" y="1469925"/>
            <a:ext cx="1380900" cy="7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пропаганда БДД среди сверстников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4" name="Google Shape;734;p26"/>
          <p:cNvSpPr txBox="1"/>
          <p:nvPr/>
        </p:nvSpPr>
        <p:spPr>
          <a:xfrm>
            <a:off x="5582850" y="1469925"/>
            <a:ext cx="1380900" cy="7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организация патрулирования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5" name="Google Shape;735;p26"/>
          <p:cNvSpPr txBox="1"/>
          <p:nvPr/>
        </p:nvSpPr>
        <p:spPr>
          <a:xfrm>
            <a:off x="3881550" y="1469925"/>
            <a:ext cx="1380900" cy="7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создание наглядной агитации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6" name="Google Shape;736;p26"/>
          <p:cNvSpPr txBox="1"/>
          <p:nvPr/>
        </p:nvSpPr>
        <p:spPr>
          <a:xfrm>
            <a:off x="478950" y="1903155"/>
            <a:ext cx="1380900" cy="863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обучение правилам дорожного движения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37" name="Google Shape;737;p26"/>
          <p:cNvGrpSpPr/>
          <p:nvPr/>
        </p:nvGrpSpPr>
        <p:grpSpPr>
          <a:xfrm>
            <a:off x="2658943" y="4037553"/>
            <a:ext cx="404502" cy="339606"/>
            <a:chOff x="880675" y="2514098"/>
            <a:chExt cx="422987" cy="355125"/>
          </a:xfrm>
        </p:grpSpPr>
        <p:sp>
          <p:nvSpPr>
            <p:cNvPr id="738" name="Google Shape;738;p26"/>
            <p:cNvSpPr/>
            <p:nvPr/>
          </p:nvSpPr>
          <p:spPr>
            <a:xfrm>
              <a:off x="925283" y="2729785"/>
              <a:ext cx="89216" cy="129000"/>
            </a:xfrm>
            <a:custGeom>
              <a:avLst/>
              <a:gdLst/>
              <a:ahLst/>
              <a:cxnLst/>
              <a:rect l="l" t="t" r="r" b="b"/>
              <a:pathLst>
                <a:path w="1128" h="1631" extrusionOk="0">
                  <a:moveTo>
                    <a:pt x="0" y="0"/>
                  </a:moveTo>
                  <a:lnTo>
                    <a:pt x="0" y="1631"/>
                  </a:lnTo>
                  <a:lnTo>
                    <a:pt x="1127" y="1631"/>
                  </a:lnTo>
                  <a:lnTo>
                    <a:pt x="1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9" name="Google Shape;739;p26"/>
            <p:cNvGrpSpPr/>
            <p:nvPr/>
          </p:nvGrpSpPr>
          <p:grpSpPr>
            <a:xfrm>
              <a:off x="880675" y="2514098"/>
              <a:ext cx="422987" cy="355125"/>
              <a:chOff x="2560050" y="2514098"/>
              <a:chExt cx="422987" cy="355125"/>
            </a:xfrm>
          </p:grpSpPr>
          <p:sp>
            <p:nvSpPr>
              <p:cNvPr id="740" name="Google Shape;740;p26"/>
              <p:cNvSpPr/>
              <p:nvPr/>
            </p:nvSpPr>
            <p:spPr>
              <a:xfrm>
                <a:off x="2731682" y="2627359"/>
                <a:ext cx="88267" cy="231425"/>
              </a:xfrm>
              <a:custGeom>
                <a:avLst/>
                <a:gdLst/>
                <a:ahLst/>
                <a:cxnLst/>
                <a:rect l="l" t="t" r="r" b="b"/>
                <a:pathLst>
                  <a:path w="1116" h="2926" extrusionOk="0">
                    <a:moveTo>
                      <a:pt x="1" y="1"/>
                    </a:moveTo>
                    <a:lnTo>
                      <a:pt x="1" y="2926"/>
                    </a:lnTo>
                    <a:lnTo>
                      <a:pt x="1116" y="2926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26"/>
              <p:cNvSpPr/>
              <p:nvPr/>
            </p:nvSpPr>
            <p:spPr>
              <a:xfrm>
                <a:off x="2858784" y="2579983"/>
                <a:ext cx="89216" cy="278801"/>
              </a:xfrm>
              <a:custGeom>
                <a:avLst/>
                <a:gdLst/>
                <a:ahLst/>
                <a:cxnLst/>
                <a:rect l="l" t="t" r="r" b="b"/>
                <a:pathLst>
                  <a:path w="1128" h="3525" extrusionOk="0">
                    <a:moveTo>
                      <a:pt x="0" y="0"/>
                    </a:moveTo>
                    <a:lnTo>
                      <a:pt x="0" y="3525"/>
                    </a:lnTo>
                    <a:lnTo>
                      <a:pt x="1127" y="3525"/>
                    </a:lnTo>
                    <a:lnTo>
                      <a:pt x="112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26"/>
              <p:cNvSpPr/>
              <p:nvPr/>
            </p:nvSpPr>
            <p:spPr>
              <a:xfrm>
                <a:off x="2560050" y="2514098"/>
                <a:ext cx="422987" cy="355125"/>
              </a:xfrm>
              <a:custGeom>
                <a:avLst/>
                <a:gdLst/>
                <a:ahLst/>
                <a:cxnLst/>
                <a:rect l="l" t="t" r="r" b="b"/>
                <a:pathLst>
                  <a:path w="5348" h="4490" extrusionOk="0">
                    <a:moveTo>
                      <a:pt x="133" y="0"/>
                    </a:moveTo>
                    <a:cubicBezTo>
                      <a:pt x="67" y="0"/>
                      <a:pt x="1" y="42"/>
                      <a:pt x="1" y="126"/>
                    </a:cubicBezTo>
                    <a:lnTo>
                      <a:pt x="1" y="4490"/>
                    </a:lnTo>
                    <a:lnTo>
                      <a:pt x="5180" y="4490"/>
                    </a:lnTo>
                    <a:cubicBezTo>
                      <a:pt x="5348" y="4490"/>
                      <a:pt x="5348" y="4238"/>
                      <a:pt x="5180" y="4226"/>
                    </a:cubicBezTo>
                    <a:lnTo>
                      <a:pt x="265" y="4226"/>
                    </a:lnTo>
                    <a:lnTo>
                      <a:pt x="265" y="126"/>
                    </a:lnTo>
                    <a:cubicBezTo>
                      <a:pt x="265" y="42"/>
                      <a:pt x="199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43" name="Google Shape;743;p26"/>
          <p:cNvGrpSpPr/>
          <p:nvPr/>
        </p:nvGrpSpPr>
        <p:grpSpPr>
          <a:xfrm>
            <a:off x="3511241" y="4052233"/>
            <a:ext cx="460776" cy="310185"/>
            <a:chOff x="3658096" y="2134292"/>
            <a:chExt cx="481832" cy="324360"/>
          </a:xfrm>
        </p:grpSpPr>
        <p:sp>
          <p:nvSpPr>
            <p:cNvPr id="744" name="Google Shape;744;p26"/>
            <p:cNvSpPr/>
            <p:nvPr/>
          </p:nvSpPr>
          <p:spPr>
            <a:xfrm>
              <a:off x="3818339" y="2134292"/>
              <a:ext cx="321590" cy="321511"/>
            </a:xfrm>
            <a:custGeom>
              <a:avLst/>
              <a:gdLst/>
              <a:ahLst/>
              <a:cxnLst/>
              <a:rect l="l" t="t" r="r" b="b"/>
              <a:pathLst>
                <a:path w="4066" h="4065" extrusionOk="0">
                  <a:moveTo>
                    <a:pt x="2026" y="1329"/>
                  </a:moveTo>
                  <a:cubicBezTo>
                    <a:pt x="2393" y="1329"/>
                    <a:pt x="2743" y="1621"/>
                    <a:pt x="2734" y="2051"/>
                  </a:cubicBezTo>
                  <a:cubicBezTo>
                    <a:pt x="2723" y="2427"/>
                    <a:pt x="2422" y="2734"/>
                    <a:pt x="2037" y="2734"/>
                  </a:cubicBezTo>
                  <a:cubicBezTo>
                    <a:pt x="2030" y="2734"/>
                    <a:pt x="2022" y="2734"/>
                    <a:pt x="2015" y="2734"/>
                  </a:cubicBezTo>
                  <a:cubicBezTo>
                    <a:pt x="1392" y="2722"/>
                    <a:pt x="1104" y="1955"/>
                    <a:pt x="1547" y="1523"/>
                  </a:cubicBezTo>
                  <a:cubicBezTo>
                    <a:pt x="1689" y="1389"/>
                    <a:pt x="1859" y="1329"/>
                    <a:pt x="2026" y="1329"/>
                  </a:cubicBezTo>
                  <a:close/>
                  <a:moveTo>
                    <a:pt x="1727" y="1"/>
                  </a:moveTo>
                  <a:lnTo>
                    <a:pt x="1715" y="516"/>
                  </a:lnTo>
                  <a:cubicBezTo>
                    <a:pt x="1547" y="540"/>
                    <a:pt x="1392" y="600"/>
                    <a:pt x="1248" y="684"/>
                  </a:cubicBezTo>
                  <a:lnTo>
                    <a:pt x="900" y="324"/>
                  </a:lnTo>
                  <a:lnTo>
                    <a:pt x="373" y="816"/>
                  </a:lnTo>
                  <a:lnTo>
                    <a:pt x="732" y="1187"/>
                  </a:lnTo>
                  <a:cubicBezTo>
                    <a:pt x="636" y="1331"/>
                    <a:pt x="576" y="1475"/>
                    <a:pt x="528" y="1643"/>
                  </a:cubicBezTo>
                  <a:lnTo>
                    <a:pt x="25" y="1631"/>
                  </a:lnTo>
                  <a:lnTo>
                    <a:pt x="1" y="2350"/>
                  </a:lnTo>
                  <a:lnTo>
                    <a:pt x="516" y="2362"/>
                  </a:lnTo>
                  <a:cubicBezTo>
                    <a:pt x="540" y="2518"/>
                    <a:pt x="612" y="2674"/>
                    <a:pt x="684" y="2818"/>
                  </a:cubicBezTo>
                  <a:lnTo>
                    <a:pt x="325" y="3178"/>
                  </a:lnTo>
                  <a:lnTo>
                    <a:pt x="816" y="3693"/>
                  </a:lnTo>
                  <a:lnTo>
                    <a:pt x="1188" y="3345"/>
                  </a:lnTo>
                  <a:cubicBezTo>
                    <a:pt x="1332" y="3429"/>
                    <a:pt x="1475" y="3501"/>
                    <a:pt x="1643" y="3537"/>
                  </a:cubicBezTo>
                  <a:lnTo>
                    <a:pt x="1631" y="4053"/>
                  </a:lnTo>
                  <a:lnTo>
                    <a:pt x="2351" y="4065"/>
                  </a:lnTo>
                  <a:lnTo>
                    <a:pt x="2363" y="3561"/>
                  </a:lnTo>
                  <a:cubicBezTo>
                    <a:pt x="2518" y="3525"/>
                    <a:pt x="2674" y="3465"/>
                    <a:pt x="2818" y="3381"/>
                  </a:cubicBezTo>
                  <a:lnTo>
                    <a:pt x="3178" y="3753"/>
                  </a:lnTo>
                  <a:lnTo>
                    <a:pt x="3693" y="3250"/>
                  </a:lnTo>
                  <a:lnTo>
                    <a:pt x="3346" y="2878"/>
                  </a:lnTo>
                  <a:cubicBezTo>
                    <a:pt x="3430" y="2746"/>
                    <a:pt x="3502" y="2590"/>
                    <a:pt x="3538" y="2434"/>
                  </a:cubicBezTo>
                  <a:lnTo>
                    <a:pt x="4053" y="2446"/>
                  </a:lnTo>
                  <a:lnTo>
                    <a:pt x="4065" y="1727"/>
                  </a:lnTo>
                  <a:lnTo>
                    <a:pt x="3562" y="1715"/>
                  </a:lnTo>
                  <a:cubicBezTo>
                    <a:pt x="3526" y="1547"/>
                    <a:pt x="3466" y="1391"/>
                    <a:pt x="3382" y="1247"/>
                  </a:cubicBezTo>
                  <a:lnTo>
                    <a:pt x="3753" y="900"/>
                  </a:lnTo>
                  <a:lnTo>
                    <a:pt x="3250" y="372"/>
                  </a:lnTo>
                  <a:lnTo>
                    <a:pt x="2890" y="732"/>
                  </a:lnTo>
                  <a:cubicBezTo>
                    <a:pt x="2746" y="636"/>
                    <a:pt x="2590" y="564"/>
                    <a:pt x="2435" y="528"/>
                  </a:cubicBezTo>
                  <a:lnTo>
                    <a:pt x="2447" y="13"/>
                  </a:lnTo>
                  <a:lnTo>
                    <a:pt x="17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6"/>
            <p:cNvSpPr/>
            <p:nvPr/>
          </p:nvSpPr>
          <p:spPr>
            <a:xfrm>
              <a:off x="3658096" y="2285993"/>
              <a:ext cx="171710" cy="172659"/>
            </a:xfrm>
            <a:custGeom>
              <a:avLst/>
              <a:gdLst/>
              <a:ahLst/>
              <a:cxnLst/>
              <a:rect l="l" t="t" r="r" b="b"/>
              <a:pathLst>
                <a:path w="2171" h="2183" extrusionOk="0">
                  <a:moveTo>
                    <a:pt x="1079" y="714"/>
                  </a:moveTo>
                  <a:cubicBezTo>
                    <a:pt x="1274" y="714"/>
                    <a:pt x="1463" y="872"/>
                    <a:pt x="1463" y="1104"/>
                  </a:cubicBezTo>
                  <a:cubicBezTo>
                    <a:pt x="1452" y="1301"/>
                    <a:pt x="1295" y="1464"/>
                    <a:pt x="1100" y="1464"/>
                  </a:cubicBezTo>
                  <a:cubicBezTo>
                    <a:pt x="1094" y="1464"/>
                    <a:pt x="1087" y="1464"/>
                    <a:pt x="1080" y="1463"/>
                  </a:cubicBezTo>
                  <a:cubicBezTo>
                    <a:pt x="744" y="1463"/>
                    <a:pt x="588" y="1056"/>
                    <a:pt x="828" y="816"/>
                  </a:cubicBezTo>
                  <a:cubicBezTo>
                    <a:pt x="902" y="746"/>
                    <a:pt x="991" y="714"/>
                    <a:pt x="1079" y="714"/>
                  </a:cubicBezTo>
                  <a:close/>
                  <a:moveTo>
                    <a:pt x="912" y="1"/>
                  </a:moveTo>
                  <a:lnTo>
                    <a:pt x="912" y="276"/>
                  </a:lnTo>
                  <a:cubicBezTo>
                    <a:pt x="828" y="288"/>
                    <a:pt x="744" y="324"/>
                    <a:pt x="660" y="372"/>
                  </a:cubicBezTo>
                  <a:lnTo>
                    <a:pt x="480" y="169"/>
                  </a:lnTo>
                  <a:lnTo>
                    <a:pt x="193" y="444"/>
                  </a:lnTo>
                  <a:lnTo>
                    <a:pt x="384" y="636"/>
                  </a:lnTo>
                  <a:cubicBezTo>
                    <a:pt x="336" y="708"/>
                    <a:pt x="301" y="792"/>
                    <a:pt x="277" y="876"/>
                  </a:cubicBezTo>
                  <a:lnTo>
                    <a:pt x="1" y="876"/>
                  </a:lnTo>
                  <a:lnTo>
                    <a:pt x="1" y="1260"/>
                  </a:lnTo>
                  <a:lnTo>
                    <a:pt x="265" y="1260"/>
                  </a:lnTo>
                  <a:cubicBezTo>
                    <a:pt x="289" y="1355"/>
                    <a:pt x="325" y="1439"/>
                    <a:pt x="360" y="1511"/>
                  </a:cubicBezTo>
                  <a:lnTo>
                    <a:pt x="169" y="1703"/>
                  </a:lnTo>
                  <a:lnTo>
                    <a:pt x="432" y="1979"/>
                  </a:lnTo>
                  <a:lnTo>
                    <a:pt x="636" y="1787"/>
                  </a:lnTo>
                  <a:cubicBezTo>
                    <a:pt x="708" y="1835"/>
                    <a:pt x="792" y="1871"/>
                    <a:pt x="876" y="1895"/>
                  </a:cubicBezTo>
                  <a:lnTo>
                    <a:pt x="864" y="2171"/>
                  </a:lnTo>
                  <a:lnTo>
                    <a:pt x="1248" y="2183"/>
                  </a:lnTo>
                  <a:lnTo>
                    <a:pt x="1260" y="1907"/>
                  </a:lnTo>
                  <a:cubicBezTo>
                    <a:pt x="1344" y="1883"/>
                    <a:pt x="1427" y="1859"/>
                    <a:pt x="1511" y="1811"/>
                  </a:cubicBezTo>
                  <a:lnTo>
                    <a:pt x="1691" y="2015"/>
                  </a:lnTo>
                  <a:lnTo>
                    <a:pt x="1979" y="1739"/>
                  </a:lnTo>
                  <a:lnTo>
                    <a:pt x="1787" y="1547"/>
                  </a:lnTo>
                  <a:cubicBezTo>
                    <a:pt x="1835" y="1475"/>
                    <a:pt x="1871" y="1391"/>
                    <a:pt x="1895" y="1308"/>
                  </a:cubicBezTo>
                  <a:lnTo>
                    <a:pt x="2159" y="1308"/>
                  </a:lnTo>
                  <a:lnTo>
                    <a:pt x="2171" y="924"/>
                  </a:lnTo>
                  <a:lnTo>
                    <a:pt x="1895" y="912"/>
                  </a:lnTo>
                  <a:cubicBezTo>
                    <a:pt x="1883" y="828"/>
                    <a:pt x="1847" y="744"/>
                    <a:pt x="1811" y="672"/>
                  </a:cubicBezTo>
                  <a:lnTo>
                    <a:pt x="2003" y="480"/>
                  </a:lnTo>
                  <a:lnTo>
                    <a:pt x="1739" y="205"/>
                  </a:lnTo>
                  <a:lnTo>
                    <a:pt x="1535" y="396"/>
                  </a:lnTo>
                  <a:cubicBezTo>
                    <a:pt x="1463" y="348"/>
                    <a:pt x="1379" y="300"/>
                    <a:pt x="1296" y="288"/>
                  </a:cubicBezTo>
                  <a:lnTo>
                    <a:pt x="1308" y="13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9" name="Google Shape;749;p26"/>
          <p:cNvGrpSpPr/>
          <p:nvPr/>
        </p:nvGrpSpPr>
        <p:grpSpPr>
          <a:xfrm>
            <a:off x="5278272" y="4045034"/>
            <a:ext cx="328419" cy="324446"/>
            <a:chOff x="3858100" y="1435075"/>
            <a:chExt cx="487775" cy="481875"/>
          </a:xfrm>
        </p:grpSpPr>
        <p:sp>
          <p:nvSpPr>
            <p:cNvPr id="750" name="Google Shape;750;p26"/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1" name="Google Shape;751;p26"/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2" name="Google Shape;752;p26"/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3" name="Google Shape;753;p26"/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4" name="Google Shape;754;p26"/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55" name="Google Shape;755;p26"/>
          <p:cNvGrpSpPr/>
          <p:nvPr/>
        </p:nvGrpSpPr>
        <p:grpSpPr>
          <a:xfrm>
            <a:off x="6160399" y="4027288"/>
            <a:ext cx="325675" cy="324430"/>
            <a:chOff x="2085450" y="842250"/>
            <a:chExt cx="483700" cy="481850"/>
          </a:xfrm>
        </p:grpSpPr>
        <p:sp>
          <p:nvSpPr>
            <p:cNvPr id="756" name="Google Shape;756;p26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7" name="Google Shape;757;p26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58" name="Google Shape;758;p26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759" name="Google Shape;759;p26"/>
          <p:cNvSpPr txBox="1"/>
          <p:nvPr/>
        </p:nvSpPr>
        <p:spPr>
          <a:xfrm>
            <a:off x="4257726" y="1145325"/>
            <a:ext cx="6501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sz="2200" b="1">
              <a:solidFill>
                <a:schemeClr val="accen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60" name="Google Shape;760;p26"/>
          <p:cNvSpPr txBox="1"/>
          <p:nvPr/>
        </p:nvSpPr>
        <p:spPr>
          <a:xfrm>
            <a:off x="5948250" y="1145325"/>
            <a:ext cx="6501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accent6"/>
                </a:solidFill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sz="2200" b="1">
              <a:solidFill>
                <a:schemeClr val="accent6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61" name="Google Shape;761;p26"/>
          <p:cNvSpPr txBox="1"/>
          <p:nvPr/>
        </p:nvSpPr>
        <p:spPr>
          <a:xfrm>
            <a:off x="2545651" y="1145325"/>
            <a:ext cx="6501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F6B26B"/>
                </a:solidFill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sz="2200" b="1">
              <a:solidFill>
                <a:srgbClr val="F6B26B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62" name="Google Shape;762;p26"/>
          <p:cNvSpPr txBox="1"/>
          <p:nvPr/>
        </p:nvSpPr>
        <p:spPr>
          <a:xfrm>
            <a:off x="7649538" y="1626300"/>
            <a:ext cx="6501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rPr>
              <a:t>05</a:t>
            </a:r>
            <a:endParaRPr sz="2200" b="1" dirty="0">
              <a:solidFill>
                <a:schemeClr val="accent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63" name="Google Shape;763;p26"/>
          <p:cNvSpPr txBox="1"/>
          <p:nvPr/>
        </p:nvSpPr>
        <p:spPr>
          <a:xfrm>
            <a:off x="844351" y="1626300"/>
            <a:ext cx="6501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lt2"/>
                </a:solidFill>
                <a:latin typeface="Fira Sans"/>
                <a:ea typeface="Fira Sans"/>
                <a:cs typeface="Fira Sans"/>
                <a:sym typeface="Fira Sans"/>
              </a:rPr>
              <a:t>01</a:t>
            </a:r>
            <a:endParaRPr sz="2200" b="1">
              <a:solidFill>
                <a:schemeClr val="lt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97" name="Google Shape;737;p26">
            <a:extLst>
              <a:ext uri="{FF2B5EF4-FFF2-40B4-BE49-F238E27FC236}">
                <a16:creationId xmlns:a16="http://schemas.microsoft.com/office/drawing/2014/main" id="{14CB8EAE-3A37-4B96-834E-3E612212E08D}"/>
              </a:ext>
            </a:extLst>
          </p:cNvPr>
          <p:cNvGrpSpPr/>
          <p:nvPr/>
        </p:nvGrpSpPr>
        <p:grpSpPr>
          <a:xfrm>
            <a:off x="4402675" y="4031658"/>
            <a:ext cx="404502" cy="339606"/>
            <a:chOff x="880675" y="2514098"/>
            <a:chExt cx="422987" cy="355125"/>
          </a:xfrm>
        </p:grpSpPr>
        <p:sp>
          <p:nvSpPr>
            <p:cNvPr id="98" name="Google Shape;738;p26">
              <a:extLst>
                <a:ext uri="{FF2B5EF4-FFF2-40B4-BE49-F238E27FC236}">
                  <a16:creationId xmlns:a16="http://schemas.microsoft.com/office/drawing/2014/main" id="{63C65954-6195-4AA5-B8E0-CEA1AAB07F24}"/>
                </a:ext>
              </a:extLst>
            </p:cNvPr>
            <p:cNvSpPr/>
            <p:nvPr/>
          </p:nvSpPr>
          <p:spPr>
            <a:xfrm>
              <a:off x="925283" y="2729785"/>
              <a:ext cx="89216" cy="129000"/>
            </a:xfrm>
            <a:custGeom>
              <a:avLst/>
              <a:gdLst/>
              <a:ahLst/>
              <a:cxnLst/>
              <a:rect l="l" t="t" r="r" b="b"/>
              <a:pathLst>
                <a:path w="1128" h="1631" extrusionOk="0">
                  <a:moveTo>
                    <a:pt x="0" y="0"/>
                  </a:moveTo>
                  <a:lnTo>
                    <a:pt x="0" y="1631"/>
                  </a:lnTo>
                  <a:lnTo>
                    <a:pt x="1127" y="1631"/>
                  </a:lnTo>
                  <a:lnTo>
                    <a:pt x="1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" name="Google Shape;739;p26">
              <a:extLst>
                <a:ext uri="{FF2B5EF4-FFF2-40B4-BE49-F238E27FC236}">
                  <a16:creationId xmlns:a16="http://schemas.microsoft.com/office/drawing/2014/main" id="{353E1DB1-F40E-4E04-94EA-CC35DEEDEB42}"/>
                </a:ext>
              </a:extLst>
            </p:cNvPr>
            <p:cNvGrpSpPr/>
            <p:nvPr/>
          </p:nvGrpSpPr>
          <p:grpSpPr>
            <a:xfrm>
              <a:off x="880675" y="2514098"/>
              <a:ext cx="422987" cy="355125"/>
              <a:chOff x="2560050" y="2514098"/>
              <a:chExt cx="422987" cy="355125"/>
            </a:xfrm>
          </p:grpSpPr>
          <p:sp>
            <p:nvSpPr>
              <p:cNvPr id="100" name="Google Shape;740;p26">
                <a:extLst>
                  <a:ext uri="{FF2B5EF4-FFF2-40B4-BE49-F238E27FC236}">
                    <a16:creationId xmlns:a16="http://schemas.microsoft.com/office/drawing/2014/main" id="{EA8B75C5-0A4C-4E24-BD11-4209FEB84211}"/>
                  </a:ext>
                </a:extLst>
              </p:cNvPr>
              <p:cNvSpPr/>
              <p:nvPr/>
            </p:nvSpPr>
            <p:spPr>
              <a:xfrm>
                <a:off x="2731682" y="2627359"/>
                <a:ext cx="88267" cy="231425"/>
              </a:xfrm>
              <a:custGeom>
                <a:avLst/>
                <a:gdLst/>
                <a:ahLst/>
                <a:cxnLst/>
                <a:rect l="l" t="t" r="r" b="b"/>
                <a:pathLst>
                  <a:path w="1116" h="2926" extrusionOk="0">
                    <a:moveTo>
                      <a:pt x="1" y="1"/>
                    </a:moveTo>
                    <a:lnTo>
                      <a:pt x="1" y="2926"/>
                    </a:lnTo>
                    <a:lnTo>
                      <a:pt x="1116" y="2926"/>
                    </a:lnTo>
                    <a:lnTo>
                      <a:pt x="11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741;p26">
                <a:extLst>
                  <a:ext uri="{FF2B5EF4-FFF2-40B4-BE49-F238E27FC236}">
                    <a16:creationId xmlns:a16="http://schemas.microsoft.com/office/drawing/2014/main" id="{2B12D20C-AC67-4F1A-8878-DE65A9CC1644}"/>
                  </a:ext>
                </a:extLst>
              </p:cNvPr>
              <p:cNvSpPr/>
              <p:nvPr/>
            </p:nvSpPr>
            <p:spPr>
              <a:xfrm>
                <a:off x="2858784" y="2579983"/>
                <a:ext cx="89216" cy="278801"/>
              </a:xfrm>
              <a:custGeom>
                <a:avLst/>
                <a:gdLst/>
                <a:ahLst/>
                <a:cxnLst/>
                <a:rect l="l" t="t" r="r" b="b"/>
                <a:pathLst>
                  <a:path w="1128" h="3525" extrusionOk="0">
                    <a:moveTo>
                      <a:pt x="0" y="0"/>
                    </a:moveTo>
                    <a:lnTo>
                      <a:pt x="0" y="3525"/>
                    </a:lnTo>
                    <a:lnTo>
                      <a:pt x="1127" y="3525"/>
                    </a:lnTo>
                    <a:lnTo>
                      <a:pt x="112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742;p26">
                <a:extLst>
                  <a:ext uri="{FF2B5EF4-FFF2-40B4-BE49-F238E27FC236}">
                    <a16:creationId xmlns:a16="http://schemas.microsoft.com/office/drawing/2014/main" id="{292BCF33-41BF-475D-B190-A016941C77F5}"/>
                  </a:ext>
                </a:extLst>
              </p:cNvPr>
              <p:cNvSpPr/>
              <p:nvPr/>
            </p:nvSpPr>
            <p:spPr>
              <a:xfrm>
                <a:off x="2560050" y="2514098"/>
                <a:ext cx="422987" cy="355125"/>
              </a:xfrm>
              <a:custGeom>
                <a:avLst/>
                <a:gdLst/>
                <a:ahLst/>
                <a:cxnLst/>
                <a:rect l="l" t="t" r="r" b="b"/>
                <a:pathLst>
                  <a:path w="5348" h="4490" extrusionOk="0">
                    <a:moveTo>
                      <a:pt x="133" y="0"/>
                    </a:moveTo>
                    <a:cubicBezTo>
                      <a:pt x="67" y="0"/>
                      <a:pt x="1" y="42"/>
                      <a:pt x="1" y="126"/>
                    </a:cubicBezTo>
                    <a:lnTo>
                      <a:pt x="1" y="4490"/>
                    </a:lnTo>
                    <a:lnTo>
                      <a:pt x="5180" y="4490"/>
                    </a:lnTo>
                    <a:cubicBezTo>
                      <a:pt x="5348" y="4490"/>
                      <a:pt x="5348" y="4238"/>
                      <a:pt x="5180" y="4226"/>
                    </a:cubicBezTo>
                    <a:lnTo>
                      <a:pt x="265" y="4226"/>
                    </a:lnTo>
                    <a:lnTo>
                      <a:pt x="265" y="126"/>
                    </a:lnTo>
                    <a:cubicBezTo>
                      <a:pt x="265" y="42"/>
                      <a:pt x="199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657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" name="Google Shape;2023;p44"/>
          <p:cNvSpPr txBox="1">
            <a:spLocks noGrp="1"/>
          </p:cNvSpPr>
          <p:nvPr>
            <p:ph type="title"/>
          </p:nvPr>
        </p:nvSpPr>
        <p:spPr>
          <a:xfrm>
            <a:off x="457200" y="179019"/>
            <a:ext cx="8229600" cy="8261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Примеры кейсов.</a:t>
            </a:r>
            <a:br>
              <a:rPr lang="ru-RU" dirty="0"/>
            </a:br>
            <a:r>
              <a:rPr lang="ru-RU" dirty="0"/>
              <a:t>Создание агитационного плаката</a:t>
            </a:r>
            <a:endParaRPr dirty="0"/>
          </a:p>
        </p:txBody>
      </p:sp>
      <p:grpSp>
        <p:nvGrpSpPr>
          <p:cNvPr id="2024" name="Google Shape;2024;p44"/>
          <p:cNvGrpSpPr/>
          <p:nvPr/>
        </p:nvGrpSpPr>
        <p:grpSpPr>
          <a:xfrm>
            <a:off x="471217" y="1220327"/>
            <a:ext cx="8215590" cy="3993394"/>
            <a:chOff x="471217" y="1220327"/>
            <a:chExt cx="8215590" cy="3993394"/>
          </a:xfrm>
        </p:grpSpPr>
        <p:grpSp>
          <p:nvGrpSpPr>
            <p:cNvPr id="2025" name="Google Shape;2025;p44"/>
            <p:cNvGrpSpPr/>
            <p:nvPr/>
          </p:nvGrpSpPr>
          <p:grpSpPr>
            <a:xfrm>
              <a:off x="8422715" y="1639650"/>
              <a:ext cx="264092" cy="3574071"/>
              <a:chOff x="4388566" y="1616275"/>
              <a:chExt cx="264092" cy="3574071"/>
            </a:xfrm>
          </p:grpSpPr>
          <p:sp>
            <p:nvSpPr>
              <p:cNvPr id="2026" name="Google Shape;2026;p44"/>
              <p:cNvSpPr/>
              <p:nvPr/>
            </p:nvSpPr>
            <p:spPr>
              <a:xfrm>
                <a:off x="4486051" y="1616275"/>
                <a:ext cx="166597" cy="3574071"/>
              </a:xfrm>
              <a:custGeom>
                <a:avLst/>
                <a:gdLst/>
                <a:ahLst/>
                <a:cxnLst/>
                <a:rect l="l" t="t" r="r" b="b"/>
                <a:pathLst>
                  <a:path w="10878" h="166410" extrusionOk="0">
                    <a:moveTo>
                      <a:pt x="0" y="1"/>
                    </a:moveTo>
                    <a:lnTo>
                      <a:pt x="2258" y="166410"/>
                    </a:lnTo>
                    <a:lnTo>
                      <a:pt x="10877" y="164930"/>
                    </a:lnTo>
                    <a:lnTo>
                      <a:pt x="888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7" name="Google Shape;2027;p44"/>
              <p:cNvSpPr/>
              <p:nvPr/>
            </p:nvSpPr>
            <p:spPr>
              <a:xfrm>
                <a:off x="4388566" y="1746658"/>
                <a:ext cx="264092" cy="193735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650" extrusionOk="0">
                    <a:moveTo>
                      <a:pt x="6353" y="1"/>
                    </a:moveTo>
                    <a:lnTo>
                      <a:pt x="6353" y="2462"/>
                    </a:lnTo>
                    <a:lnTo>
                      <a:pt x="0" y="2462"/>
                    </a:lnTo>
                    <a:lnTo>
                      <a:pt x="0" y="9486"/>
                    </a:lnTo>
                    <a:lnTo>
                      <a:pt x="6353" y="9663"/>
                    </a:lnTo>
                    <a:lnTo>
                      <a:pt x="6176" y="12649"/>
                    </a:lnTo>
                    <a:lnTo>
                      <a:pt x="17243" y="12649"/>
                    </a:lnTo>
                    <a:lnTo>
                      <a:pt x="17243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8" name="Google Shape;2028;p44"/>
              <p:cNvSpPr/>
              <p:nvPr/>
            </p:nvSpPr>
            <p:spPr>
              <a:xfrm>
                <a:off x="4388566" y="3823020"/>
                <a:ext cx="264092" cy="186751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194" extrusionOk="0">
                    <a:moveTo>
                      <a:pt x="6189" y="0"/>
                    </a:moveTo>
                    <a:lnTo>
                      <a:pt x="6189" y="2391"/>
                    </a:lnTo>
                    <a:lnTo>
                      <a:pt x="0" y="2391"/>
                    </a:lnTo>
                    <a:lnTo>
                      <a:pt x="0" y="8607"/>
                    </a:lnTo>
                    <a:lnTo>
                      <a:pt x="7100" y="8337"/>
                    </a:lnTo>
                    <a:lnTo>
                      <a:pt x="6671" y="12194"/>
                    </a:lnTo>
                    <a:lnTo>
                      <a:pt x="17243" y="12194"/>
                    </a:lnTo>
                    <a:lnTo>
                      <a:pt x="17243" y="0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29" name="Google Shape;2029;p44"/>
            <p:cNvGrpSpPr/>
            <p:nvPr/>
          </p:nvGrpSpPr>
          <p:grpSpPr>
            <a:xfrm flipH="1">
              <a:off x="1710165" y="1639647"/>
              <a:ext cx="264092" cy="3574071"/>
              <a:chOff x="4388566" y="1616272"/>
              <a:chExt cx="264092" cy="3574071"/>
            </a:xfrm>
          </p:grpSpPr>
          <p:sp>
            <p:nvSpPr>
              <p:cNvPr id="2030" name="Google Shape;2030;p44"/>
              <p:cNvSpPr/>
              <p:nvPr/>
            </p:nvSpPr>
            <p:spPr>
              <a:xfrm>
                <a:off x="4486073" y="1616272"/>
                <a:ext cx="166569" cy="3574071"/>
              </a:xfrm>
              <a:custGeom>
                <a:avLst/>
                <a:gdLst/>
                <a:ahLst/>
                <a:cxnLst/>
                <a:rect l="l" t="t" r="r" b="b"/>
                <a:pathLst>
                  <a:path w="10878" h="166410" extrusionOk="0">
                    <a:moveTo>
                      <a:pt x="0" y="1"/>
                    </a:moveTo>
                    <a:lnTo>
                      <a:pt x="2258" y="166410"/>
                    </a:lnTo>
                    <a:lnTo>
                      <a:pt x="10877" y="164930"/>
                    </a:lnTo>
                    <a:lnTo>
                      <a:pt x="888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44"/>
              <p:cNvSpPr/>
              <p:nvPr/>
            </p:nvSpPr>
            <p:spPr>
              <a:xfrm>
                <a:off x="4388566" y="1746658"/>
                <a:ext cx="264092" cy="193735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650" extrusionOk="0">
                    <a:moveTo>
                      <a:pt x="6353" y="1"/>
                    </a:moveTo>
                    <a:lnTo>
                      <a:pt x="6353" y="2462"/>
                    </a:lnTo>
                    <a:lnTo>
                      <a:pt x="0" y="2462"/>
                    </a:lnTo>
                    <a:lnTo>
                      <a:pt x="0" y="9486"/>
                    </a:lnTo>
                    <a:lnTo>
                      <a:pt x="6353" y="9663"/>
                    </a:lnTo>
                    <a:lnTo>
                      <a:pt x="6176" y="12649"/>
                    </a:lnTo>
                    <a:lnTo>
                      <a:pt x="17243" y="12649"/>
                    </a:lnTo>
                    <a:lnTo>
                      <a:pt x="17243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44"/>
              <p:cNvSpPr/>
              <p:nvPr/>
            </p:nvSpPr>
            <p:spPr>
              <a:xfrm>
                <a:off x="4388566" y="3823020"/>
                <a:ext cx="264092" cy="186751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194" extrusionOk="0">
                    <a:moveTo>
                      <a:pt x="6189" y="0"/>
                    </a:moveTo>
                    <a:lnTo>
                      <a:pt x="6189" y="2391"/>
                    </a:lnTo>
                    <a:lnTo>
                      <a:pt x="0" y="2391"/>
                    </a:lnTo>
                    <a:lnTo>
                      <a:pt x="0" y="8607"/>
                    </a:lnTo>
                    <a:lnTo>
                      <a:pt x="7100" y="8337"/>
                    </a:lnTo>
                    <a:lnTo>
                      <a:pt x="6671" y="12194"/>
                    </a:lnTo>
                    <a:lnTo>
                      <a:pt x="17243" y="12194"/>
                    </a:lnTo>
                    <a:lnTo>
                      <a:pt x="17243" y="0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35" name="Google Shape;2035;p44"/>
            <p:cNvSpPr/>
            <p:nvPr/>
          </p:nvSpPr>
          <p:spPr>
            <a:xfrm>
              <a:off x="1956150" y="1220327"/>
              <a:ext cx="6540537" cy="3828516"/>
            </a:xfrm>
            <a:custGeom>
              <a:avLst/>
              <a:gdLst/>
              <a:ahLst/>
              <a:cxnLst/>
              <a:rect l="l" t="t" r="r" b="b"/>
              <a:pathLst>
                <a:path w="126604" h="65930" extrusionOk="0">
                  <a:moveTo>
                    <a:pt x="0" y="65930"/>
                  </a:moveTo>
                  <a:lnTo>
                    <a:pt x="126604" y="64995"/>
                  </a:lnTo>
                  <a:lnTo>
                    <a:pt x="120735" y="0"/>
                  </a:lnTo>
                  <a:lnTo>
                    <a:pt x="664" y="585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</p:sp>
        <p:grpSp>
          <p:nvGrpSpPr>
            <p:cNvPr id="2037" name="Google Shape;2037;p44"/>
            <p:cNvGrpSpPr/>
            <p:nvPr/>
          </p:nvGrpSpPr>
          <p:grpSpPr>
            <a:xfrm>
              <a:off x="471217" y="1479569"/>
              <a:ext cx="929855" cy="3734152"/>
              <a:chOff x="3722804" y="1456194"/>
              <a:chExt cx="929855" cy="3734152"/>
            </a:xfrm>
          </p:grpSpPr>
          <p:sp>
            <p:nvSpPr>
              <p:cNvPr id="2038" name="Google Shape;2038;p44"/>
              <p:cNvSpPr/>
              <p:nvPr/>
            </p:nvSpPr>
            <p:spPr>
              <a:xfrm>
                <a:off x="3722804" y="1456194"/>
                <a:ext cx="679787" cy="2878623"/>
              </a:xfrm>
              <a:custGeom>
                <a:avLst/>
                <a:gdLst/>
                <a:ahLst/>
                <a:cxnLst/>
                <a:rect l="l" t="t" r="r" b="b"/>
                <a:pathLst>
                  <a:path w="44387" h="187961" extrusionOk="0">
                    <a:moveTo>
                      <a:pt x="0" y="1"/>
                    </a:moveTo>
                    <a:lnTo>
                      <a:pt x="0" y="187960"/>
                    </a:lnTo>
                    <a:lnTo>
                      <a:pt x="44387" y="182085"/>
                    </a:lnTo>
                    <a:lnTo>
                      <a:pt x="44387" y="369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44"/>
              <p:cNvSpPr/>
              <p:nvPr/>
            </p:nvSpPr>
            <p:spPr>
              <a:xfrm>
                <a:off x="4486063" y="1616275"/>
                <a:ext cx="166597" cy="3574071"/>
              </a:xfrm>
              <a:custGeom>
                <a:avLst/>
                <a:gdLst/>
                <a:ahLst/>
                <a:cxnLst/>
                <a:rect l="l" t="t" r="r" b="b"/>
                <a:pathLst>
                  <a:path w="10878" h="166410" extrusionOk="0">
                    <a:moveTo>
                      <a:pt x="0" y="1"/>
                    </a:moveTo>
                    <a:lnTo>
                      <a:pt x="2258" y="166410"/>
                    </a:lnTo>
                    <a:lnTo>
                      <a:pt x="10877" y="164930"/>
                    </a:lnTo>
                    <a:lnTo>
                      <a:pt x="888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44"/>
              <p:cNvSpPr/>
              <p:nvPr/>
            </p:nvSpPr>
            <p:spPr>
              <a:xfrm>
                <a:off x="4388566" y="1746658"/>
                <a:ext cx="264092" cy="193735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650" extrusionOk="0">
                    <a:moveTo>
                      <a:pt x="6353" y="1"/>
                    </a:moveTo>
                    <a:lnTo>
                      <a:pt x="6353" y="2462"/>
                    </a:lnTo>
                    <a:lnTo>
                      <a:pt x="0" y="2462"/>
                    </a:lnTo>
                    <a:lnTo>
                      <a:pt x="0" y="9486"/>
                    </a:lnTo>
                    <a:lnTo>
                      <a:pt x="6353" y="9663"/>
                    </a:lnTo>
                    <a:lnTo>
                      <a:pt x="6176" y="12649"/>
                    </a:lnTo>
                    <a:lnTo>
                      <a:pt x="17243" y="12649"/>
                    </a:lnTo>
                    <a:lnTo>
                      <a:pt x="17243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44"/>
              <p:cNvSpPr/>
              <p:nvPr/>
            </p:nvSpPr>
            <p:spPr>
              <a:xfrm>
                <a:off x="4375840" y="2443353"/>
                <a:ext cx="276819" cy="188313"/>
              </a:xfrm>
              <a:custGeom>
                <a:avLst/>
                <a:gdLst/>
                <a:ahLst/>
                <a:cxnLst/>
                <a:rect l="l" t="t" r="r" b="b"/>
                <a:pathLst>
                  <a:path w="18075" h="12296" extrusionOk="0">
                    <a:moveTo>
                      <a:pt x="7007" y="1"/>
                    </a:moveTo>
                    <a:lnTo>
                      <a:pt x="7361" y="2457"/>
                    </a:lnTo>
                    <a:lnTo>
                      <a:pt x="0" y="1667"/>
                    </a:lnTo>
                    <a:lnTo>
                      <a:pt x="0" y="10564"/>
                    </a:lnTo>
                    <a:lnTo>
                      <a:pt x="7184" y="9835"/>
                    </a:lnTo>
                    <a:lnTo>
                      <a:pt x="7184" y="12296"/>
                    </a:lnTo>
                    <a:lnTo>
                      <a:pt x="18074" y="12296"/>
                    </a:lnTo>
                    <a:lnTo>
                      <a:pt x="18074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44"/>
              <p:cNvSpPr/>
              <p:nvPr/>
            </p:nvSpPr>
            <p:spPr>
              <a:xfrm>
                <a:off x="4388566" y="3112649"/>
                <a:ext cx="264092" cy="205098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3392" extrusionOk="0">
                    <a:moveTo>
                      <a:pt x="5474" y="1"/>
                    </a:moveTo>
                    <a:lnTo>
                      <a:pt x="5474" y="4710"/>
                    </a:lnTo>
                    <a:lnTo>
                      <a:pt x="0" y="4710"/>
                    </a:lnTo>
                    <a:lnTo>
                      <a:pt x="0" y="10520"/>
                    </a:lnTo>
                    <a:lnTo>
                      <a:pt x="6910" y="10520"/>
                    </a:lnTo>
                    <a:lnTo>
                      <a:pt x="6671" y="13392"/>
                    </a:lnTo>
                    <a:lnTo>
                      <a:pt x="17243" y="13392"/>
                    </a:lnTo>
                    <a:lnTo>
                      <a:pt x="17243" y="1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3" name="Google Shape;2043;p44"/>
              <p:cNvSpPr/>
              <p:nvPr/>
            </p:nvSpPr>
            <p:spPr>
              <a:xfrm>
                <a:off x="4388566" y="3823020"/>
                <a:ext cx="264092" cy="186751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12194" extrusionOk="0">
                    <a:moveTo>
                      <a:pt x="6189" y="0"/>
                    </a:moveTo>
                    <a:lnTo>
                      <a:pt x="6189" y="2391"/>
                    </a:lnTo>
                    <a:lnTo>
                      <a:pt x="0" y="2391"/>
                    </a:lnTo>
                    <a:lnTo>
                      <a:pt x="0" y="8607"/>
                    </a:lnTo>
                    <a:lnTo>
                      <a:pt x="7100" y="8337"/>
                    </a:lnTo>
                    <a:lnTo>
                      <a:pt x="6671" y="12194"/>
                    </a:lnTo>
                    <a:lnTo>
                      <a:pt x="17243" y="12194"/>
                    </a:lnTo>
                    <a:lnTo>
                      <a:pt x="17243" y="0"/>
                    </a:lnTo>
                    <a:close/>
                  </a:path>
                </a:pathLst>
              </a:custGeom>
              <a:solidFill>
                <a:srgbClr val="2320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44"/>
              <p:cNvSpPr/>
              <p:nvPr/>
            </p:nvSpPr>
            <p:spPr>
              <a:xfrm>
                <a:off x="3781311" y="1592528"/>
                <a:ext cx="567742" cy="567758"/>
              </a:xfrm>
              <a:custGeom>
                <a:avLst/>
                <a:gdLst/>
                <a:ahLst/>
                <a:cxnLst/>
                <a:rect l="l" t="t" r="r" b="b"/>
                <a:pathLst>
                  <a:path w="37071" h="37072" extrusionOk="0">
                    <a:moveTo>
                      <a:pt x="18538" y="1"/>
                    </a:moveTo>
                    <a:cubicBezTo>
                      <a:pt x="8297" y="1"/>
                      <a:pt x="0" y="8302"/>
                      <a:pt x="0" y="18538"/>
                    </a:cubicBezTo>
                    <a:cubicBezTo>
                      <a:pt x="0" y="28775"/>
                      <a:pt x="8297" y="37071"/>
                      <a:pt x="18538" y="37071"/>
                    </a:cubicBezTo>
                    <a:cubicBezTo>
                      <a:pt x="28774" y="37071"/>
                      <a:pt x="37071" y="28775"/>
                      <a:pt x="37071" y="18538"/>
                    </a:cubicBezTo>
                    <a:cubicBezTo>
                      <a:pt x="37071" y="8302"/>
                      <a:pt x="28774" y="1"/>
                      <a:pt x="1853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44"/>
              <p:cNvSpPr/>
              <p:nvPr/>
            </p:nvSpPr>
            <p:spPr>
              <a:xfrm>
                <a:off x="3908380" y="1746230"/>
                <a:ext cx="278228" cy="269130"/>
              </a:xfrm>
              <a:custGeom>
                <a:avLst/>
                <a:gdLst/>
                <a:ahLst/>
                <a:cxnLst/>
                <a:rect l="l" t="t" r="r" b="b"/>
                <a:pathLst>
                  <a:path w="18167" h="17573" extrusionOk="0">
                    <a:moveTo>
                      <a:pt x="12094" y="1"/>
                    </a:moveTo>
                    <a:cubicBezTo>
                      <a:pt x="9391" y="1"/>
                      <a:pt x="6255" y="1709"/>
                      <a:pt x="3928" y="4597"/>
                    </a:cubicBezTo>
                    <a:cubicBezTo>
                      <a:pt x="632" y="8701"/>
                      <a:pt x="0" y="13883"/>
                      <a:pt x="2748" y="16362"/>
                    </a:cubicBezTo>
                    <a:cubicBezTo>
                      <a:pt x="3655" y="17179"/>
                      <a:pt x="4841" y="17572"/>
                      <a:pt x="6151" y="17572"/>
                    </a:cubicBezTo>
                    <a:cubicBezTo>
                      <a:pt x="8807" y="17572"/>
                      <a:pt x="11974" y="15958"/>
                      <a:pt x="14358" y="12991"/>
                    </a:cubicBezTo>
                    <a:cubicBezTo>
                      <a:pt x="17924" y="8569"/>
                      <a:pt x="18167" y="3082"/>
                      <a:pt x="15167" y="934"/>
                    </a:cubicBezTo>
                    <a:cubicBezTo>
                      <a:pt x="14279" y="299"/>
                      <a:pt x="13224" y="1"/>
                      <a:pt x="120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44"/>
              <p:cNvSpPr/>
              <p:nvPr/>
            </p:nvSpPr>
            <p:spPr>
              <a:xfrm>
                <a:off x="3806137" y="1702000"/>
                <a:ext cx="90956" cy="339518"/>
              </a:xfrm>
              <a:custGeom>
                <a:avLst/>
                <a:gdLst/>
                <a:ahLst/>
                <a:cxnLst/>
                <a:rect l="l" t="t" r="r" b="b"/>
                <a:pathLst>
                  <a:path w="5939" h="22169" extrusionOk="0">
                    <a:moveTo>
                      <a:pt x="5819" y="1"/>
                    </a:moveTo>
                    <a:cubicBezTo>
                      <a:pt x="5676" y="1"/>
                      <a:pt x="4556" y="812"/>
                      <a:pt x="3274" y="2550"/>
                    </a:cubicBezTo>
                    <a:cubicBezTo>
                      <a:pt x="1945" y="4339"/>
                      <a:pt x="535" y="7255"/>
                      <a:pt x="266" y="10723"/>
                    </a:cubicBezTo>
                    <a:cubicBezTo>
                      <a:pt x="1" y="14191"/>
                      <a:pt x="946" y="17288"/>
                      <a:pt x="1989" y="19263"/>
                    </a:cubicBezTo>
                    <a:cubicBezTo>
                      <a:pt x="2998" y="21196"/>
                      <a:pt x="3987" y="22169"/>
                      <a:pt x="4113" y="22169"/>
                    </a:cubicBezTo>
                    <a:cubicBezTo>
                      <a:pt x="4117" y="22169"/>
                      <a:pt x="4120" y="22168"/>
                      <a:pt x="4123" y="22166"/>
                    </a:cubicBezTo>
                    <a:cubicBezTo>
                      <a:pt x="4246" y="22077"/>
                      <a:pt x="3416" y="20982"/>
                      <a:pt x="2559" y="18994"/>
                    </a:cubicBezTo>
                    <a:cubicBezTo>
                      <a:pt x="1697" y="17023"/>
                      <a:pt x="906" y="14068"/>
                      <a:pt x="1158" y="10790"/>
                    </a:cubicBezTo>
                    <a:cubicBezTo>
                      <a:pt x="1410" y="7516"/>
                      <a:pt x="2647" y="4719"/>
                      <a:pt x="3800" y="2904"/>
                    </a:cubicBezTo>
                    <a:cubicBezTo>
                      <a:pt x="4949" y="1066"/>
                      <a:pt x="5938" y="111"/>
                      <a:pt x="5832" y="5"/>
                    </a:cubicBezTo>
                    <a:cubicBezTo>
                      <a:pt x="5830" y="2"/>
                      <a:pt x="5825" y="1"/>
                      <a:pt x="581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7" name="Google Shape;2047;p44"/>
              <p:cNvSpPr/>
              <p:nvPr/>
            </p:nvSpPr>
            <p:spPr>
              <a:xfrm>
                <a:off x="3761141" y="1549708"/>
                <a:ext cx="580944" cy="169706"/>
              </a:xfrm>
              <a:custGeom>
                <a:avLst/>
                <a:gdLst/>
                <a:ahLst/>
                <a:cxnLst/>
                <a:rect l="l" t="t" r="r" b="b"/>
                <a:pathLst>
                  <a:path w="37933" h="11081" extrusionOk="0">
                    <a:moveTo>
                      <a:pt x="1772" y="0"/>
                    </a:moveTo>
                    <a:lnTo>
                      <a:pt x="1" y="11080"/>
                    </a:lnTo>
                    <a:lnTo>
                      <a:pt x="37933" y="10250"/>
                    </a:lnTo>
                    <a:lnTo>
                      <a:pt x="37933" y="1604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rgbClr val="3834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8" name="Google Shape;2048;p44"/>
              <p:cNvSpPr/>
              <p:nvPr/>
            </p:nvSpPr>
            <p:spPr>
              <a:xfrm>
                <a:off x="3778539" y="2275026"/>
                <a:ext cx="567681" cy="567742"/>
              </a:xfrm>
              <a:custGeom>
                <a:avLst/>
                <a:gdLst/>
                <a:ahLst/>
                <a:cxnLst/>
                <a:rect l="l" t="t" r="r" b="b"/>
                <a:pathLst>
                  <a:path w="37067" h="37071" extrusionOk="0">
                    <a:moveTo>
                      <a:pt x="18533" y="0"/>
                    </a:moveTo>
                    <a:cubicBezTo>
                      <a:pt x="13616" y="0"/>
                      <a:pt x="8902" y="1957"/>
                      <a:pt x="5425" y="5430"/>
                    </a:cubicBezTo>
                    <a:cubicBezTo>
                      <a:pt x="1953" y="8907"/>
                      <a:pt x="0" y="13621"/>
                      <a:pt x="0" y="18538"/>
                    </a:cubicBezTo>
                    <a:cubicBezTo>
                      <a:pt x="0" y="23455"/>
                      <a:pt x="1953" y="28169"/>
                      <a:pt x="5425" y="31641"/>
                    </a:cubicBezTo>
                    <a:cubicBezTo>
                      <a:pt x="8902" y="35118"/>
                      <a:pt x="13616" y="37071"/>
                      <a:pt x="18533" y="37071"/>
                    </a:cubicBezTo>
                    <a:cubicBezTo>
                      <a:pt x="23450" y="37071"/>
                      <a:pt x="28164" y="35118"/>
                      <a:pt x="31641" y="31641"/>
                    </a:cubicBezTo>
                    <a:cubicBezTo>
                      <a:pt x="35114" y="28169"/>
                      <a:pt x="37066" y="23455"/>
                      <a:pt x="37066" y="18538"/>
                    </a:cubicBezTo>
                    <a:cubicBezTo>
                      <a:pt x="37066" y="13621"/>
                      <a:pt x="35114" y="8907"/>
                      <a:pt x="31641" y="5430"/>
                    </a:cubicBezTo>
                    <a:cubicBezTo>
                      <a:pt x="28164" y="1957"/>
                      <a:pt x="23450" y="0"/>
                      <a:pt x="18533" y="0"/>
                    </a:cubicBezTo>
                    <a:close/>
                  </a:path>
                </a:pathLst>
              </a:custGeom>
              <a:solidFill>
                <a:srgbClr val="FFCE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44"/>
              <p:cNvSpPr/>
              <p:nvPr/>
            </p:nvSpPr>
            <p:spPr>
              <a:xfrm>
                <a:off x="3905608" y="2428727"/>
                <a:ext cx="278228" cy="269115"/>
              </a:xfrm>
              <a:custGeom>
                <a:avLst/>
                <a:gdLst/>
                <a:ahLst/>
                <a:cxnLst/>
                <a:rect l="l" t="t" r="r" b="b"/>
                <a:pathLst>
                  <a:path w="18167" h="17572" extrusionOk="0">
                    <a:moveTo>
                      <a:pt x="12093" y="0"/>
                    </a:moveTo>
                    <a:cubicBezTo>
                      <a:pt x="9391" y="0"/>
                      <a:pt x="6254" y="1709"/>
                      <a:pt x="3923" y="4601"/>
                    </a:cubicBezTo>
                    <a:cubicBezTo>
                      <a:pt x="627" y="8701"/>
                      <a:pt x="0" y="13883"/>
                      <a:pt x="2748" y="16361"/>
                    </a:cubicBezTo>
                    <a:cubicBezTo>
                      <a:pt x="3653" y="17179"/>
                      <a:pt x="4839" y="17572"/>
                      <a:pt x="6150" y="17572"/>
                    </a:cubicBezTo>
                    <a:cubicBezTo>
                      <a:pt x="8806" y="17572"/>
                      <a:pt x="11974" y="15959"/>
                      <a:pt x="14358" y="12995"/>
                    </a:cubicBezTo>
                    <a:cubicBezTo>
                      <a:pt x="17919" y="8568"/>
                      <a:pt x="18166" y="3081"/>
                      <a:pt x="15162" y="934"/>
                    </a:cubicBezTo>
                    <a:cubicBezTo>
                      <a:pt x="14276" y="298"/>
                      <a:pt x="13222" y="0"/>
                      <a:pt x="1209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44"/>
              <p:cNvSpPr/>
              <p:nvPr/>
            </p:nvSpPr>
            <p:spPr>
              <a:xfrm>
                <a:off x="3803304" y="2384498"/>
                <a:ext cx="90940" cy="339518"/>
              </a:xfrm>
              <a:custGeom>
                <a:avLst/>
                <a:gdLst/>
                <a:ahLst/>
                <a:cxnLst/>
                <a:rect l="l" t="t" r="r" b="b"/>
                <a:pathLst>
                  <a:path w="5938" h="22169" extrusionOk="0">
                    <a:moveTo>
                      <a:pt x="5822" y="0"/>
                    </a:moveTo>
                    <a:cubicBezTo>
                      <a:pt x="5675" y="0"/>
                      <a:pt x="4556" y="811"/>
                      <a:pt x="3278" y="2550"/>
                    </a:cubicBezTo>
                    <a:cubicBezTo>
                      <a:pt x="1944" y="4339"/>
                      <a:pt x="535" y="7255"/>
                      <a:pt x="270" y="10723"/>
                    </a:cubicBezTo>
                    <a:cubicBezTo>
                      <a:pt x="0" y="14191"/>
                      <a:pt x="946" y="17288"/>
                      <a:pt x="1988" y="19262"/>
                    </a:cubicBezTo>
                    <a:cubicBezTo>
                      <a:pt x="2998" y="21196"/>
                      <a:pt x="3990" y="22168"/>
                      <a:pt x="4117" y="22168"/>
                    </a:cubicBezTo>
                    <a:cubicBezTo>
                      <a:pt x="4121" y="22168"/>
                      <a:pt x="4124" y="22167"/>
                      <a:pt x="4127" y="22165"/>
                    </a:cubicBezTo>
                    <a:cubicBezTo>
                      <a:pt x="4246" y="22077"/>
                      <a:pt x="3415" y="20981"/>
                      <a:pt x="2563" y="18993"/>
                    </a:cubicBezTo>
                    <a:cubicBezTo>
                      <a:pt x="1701" y="17023"/>
                      <a:pt x="906" y="14067"/>
                      <a:pt x="1158" y="10789"/>
                    </a:cubicBezTo>
                    <a:cubicBezTo>
                      <a:pt x="1414" y="7515"/>
                      <a:pt x="2647" y="4719"/>
                      <a:pt x="3800" y="2903"/>
                    </a:cubicBezTo>
                    <a:cubicBezTo>
                      <a:pt x="4953" y="1065"/>
                      <a:pt x="5938" y="111"/>
                      <a:pt x="5836" y="5"/>
                    </a:cubicBezTo>
                    <a:cubicBezTo>
                      <a:pt x="5834" y="2"/>
                      <a:pt x="5829" y="0"/>
                      <a:pt x="58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1" name="Google Shape;2051;p44"/>
              <p:cNvSpPr/>
              <p:nvPr/>
            </p:nvSpPr>
            <p:spPr>
              <a:xfrm>
                <a:off x="3758308" y="2232190"/>
                <a:ext cx="581005" cy="169706"/>
              </a:xfrm>
              <a:custGeom>
                <a:avLst/>
                <a:gdLst/>
                <a:ahLst/>
                <a:cxnLst/>
                <a:rect l="l" t="t" r="r" b="b"/>
                <a:pathLst>
                  <a:path w="37937" h="11081" extrusionOk="0">
                    <a:moveTo>
                      <a:pt x="1772" y="1"/>
                    </a:moveTo>
                    <a:lnTo>
                      <a:pt x="0" y="11081"/>
                    </a:lnTo>
                    <a:lnTo>
                      <a:pt x="0" y="11081"/>
                    </a:lnTo>
                    <a:lnTo>
                      <a:pt x="37937" y="10250"/>
                    </a:lnTo>
                    <a:lnTo>
                      <a:pt x="37937" y="1604"/>
                    </a:lnTo>
                    <a:lnTo>
                      <a:pt x="1772" y="1"/>
                    </a:lnTo>
                    <a:close/>
                  </a:path>
                </a:pathLst>
              </a:custGeom>
              <a:solidFill>
                <a:srgbClr val="3834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2" name="Google Shape;2052;p44"/>
              <p:cNvSpPr/>
              <p:nvPr/>
            </p:nvSpPr>
            <p:spPr>
              <a:xfrm>
                <a:off x="3771831" y="2957585"/>
                <a:ext cx="567696" cy="567681"/>
              </a:xfrm>
              <a:custGeom>
                <a:avLst/>
                <a:gdLst/>
                <a:ahLst/>
                <a:cxnLst/>
                <a:rect l="l" t="t" r="r" b="b"/>
                <a:pathLst>
                  <a:path w="37068" h="37067" extrusionOk="0">
                    <a:moveTo>
                      <a:pt x="18534" y="0"/>
                    </a:moveTo>
                    <a:cubicBezTo>
                      <a:pt x="8298" y="0"/>
                      <a:pt x="1" y="8297"/>
                      <a:pt x="1" y="18533"/>
                    </a:cubicBezTo>
                    <a:cubicBezTo>
                      <a:pt x="1" y="28769"/>
                      <a:pt x="8298" y="37066"/>
                      <a:pt x="18534" y="37066"/>
                    </a:cubicBezTo>
                    <a:cubicBezTo>
                      <a:pt x="28770" y="37066"/>
                      <a:pt x="37067" y="28769"/>
                      <a:pt x="37067" y="18533"/>
                    </a:cubicBezTo>
                    <a:cubicBezTo>
                      <a:pt x="37067" y="8297"/>
                      <a:pt x="28770" y="0"/>
                      <a:pt x="18534" y="0"/>
                    </a:cubicBezTo>
                    <a:close/>
                  </a:path>
                </a:pathLst>
              </a:custGeom>
              <a:solidFill>
                <a:srgbClr val="F6B2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3" name="Google Shape;2053;p44"/>
              <p:cNvSpPr/>
              <p:nvPr/>
            </p:nvSpPr>
            <p:spPr>
              <a:xfrm>
                <a:off x="3898900" y="3111210"/>
                <a:ext cx="278243" cy="269130"/>
              </a:xfrm>
              <a:custGeom>
                <a:avLst/>
                <a:gdLst/>
                <a:ahLst/>
                <a:cxnLst/>
                <a:rect l="l" t="t" r="r" b="b"/>
                <a:pathLst>
                  <a:path w="18168" h="17573" extrusionOk="0">
                    <a:moveTo>
                      <a:pt x="12094" y="0"/>
                    </a:moveTo>
                    <a:cubicBezTo>
                      <a:pt x="9392" y="0"/>
                      <a:pt x="6254" y="1710"/>
                      <a:pt x="3924" y="4601"/>
                    </a:cubicBezTo>
                    <a:cubicBezTo>
                      <a:pt x="628" y="8705"/>
                      <a:pt x="1" y="13883"/>
                      <a:pt x="2749" y="16362"/>
                    </a:cubicBezTo>
                    <a:cubicBezTo>
                      <a:pt x="3654" y="17179"/>
                      <a:pt x="4840" y="17572"/>
                      <a:pt x="6150" y="17572"/>
                    </a:cubicBezTo>
                    <a:cubicBezTo>
                      <a:pt x="8806" y="17572"/>
                      <a:pt x="11973" y="15959"/>
                      <a:pt x="14354" y="12995"/>
                    </a:cubicBezTo>
                    <a:cubicBezTo>
                      <a:pt x="17920" y="8573"/>
                      <a:pt x="18167" y="3081"/>
                      <a:pt x="15163" y="934"/>
                    </a:cubicBezTo>
                    <a:cubicBezTo>
                      <a:pt x="14276" y="299"/>
                      <a:pt x="13223" y="0"/>
                      <a:pt x="12094" y="0"/>
                    </a:cubicBezTo>
                    <a:close/>
                  </a:path>
                </a:pathLst>
              </a:custGeom>
              <a:solidFill>
                <a:srgbClr val="FCE5C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44"/>
              <p:cNvSpPr/>
              <p:nvPr/>
            </p:nvSpPr>
            <p:spPr>
              <a:xfrm>
                <a:off x="3796596" y="3066980"/>
                <a:ext cx="90956" cy="339518"/>
              </a:xfrm>
              <a:custGeom>
                <a:avLst/>
                <a:gdLst/>
                <a:ahLst/>
                <a:cxnLst/>
                <a:rect l="l" t="t" r="r" b="b"/>
                <a:pathLst>
                  <a:path w="5939" h="22169" extrusionOk="0">
                    <a:moveTo>
                      <a:pt x="5823" y="0"/>
                    </a:moveTo>
                    <a:cubicBezTo>
                      <a:pt x="5676" y="0"/>
                      <a:pt x="4556" y="811"/>
                      <a:pt x="3279" y="2550"/>
                    </a:cubicBezTo>
                    <a:cubicBezTo>
                      <a:pt x="1945" y="4339"/>
                      <a:pt x="535" y="7255"/>
                      <a:pt x="270" y="10723"/>
                    </a:cubicBezTo>
                    <a:cubicBezTo>
                      <a:pt x="1" y="14191"/>
                      <a:pt x="946" y="17288"/>
                      <a:pt x="1989" y="19263"/>
                    </a:cubicBezTo>
                    <a:cubicBezTo>
                      <a:pt x="2998" y="21200"/>
                      <a:pt x="3991" y="22169"/>
                      <a:pt x="4117" y="22169"/>
                    </a:cubicBezTo>
                    <a:cubicBezTo>
                      <a:pt x="4122" y="22169"/>
                      <a:pt x="4125" y="22168"/>
                      <a:pt x="4127" y="22165"/>
                    </a:cubicBezTo>
                    <a:cubicBezTo>
                      <a:pt x="4246" y="22077"/>
                      <a:pt x="3416" y="20986"/>
                      <a:pt x="2559" y="18993"/>
                    </a:cubicBezTo>
                    <a:cubicBezTo>
                      <a:pt x="1702" y="17023"/>
                      <a:pt x="906" y="14067"/>
                      <a:pt x="1158" y="10789"/>
                    </a:cubicBezTo>
                    <a:cubicBezTo>
                      <a:pt x="1410" y="7516"/>
                      <a:pt x="2647" y="4719"/>
                      <a:pt x="3800" y="2903"/>
                    </a:cubicBezTo>
                    <a:cubicBezTo>
                      <a:pt x="4953" y="1066"/>
                      <a:pt x="5938" y="111"/>
                      <a:pt x="5837" y="5"/>
                    </a:cubicBezTo>
                    <a:cubicBezTo>
                      <a:pt x="5834" y="2"/>
                      <a:pt x="5830" y="0"/>
                      <a:pt x="58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44"/>
              <p:cNvSpPr/>
              <p:nvPr/>
            </p:nvSpPr>
            <p:spPr>
              <a:xfrm>
                <a:off x="3751600" y="2914688"/>
                <a:ext cx="581020" cy="169706"/>
              </a:xfrm>
              <a:custGeom>
                <a:avLst/>
                <a:gdLst/>
                <a:ahLst/>
                <a:cxnLst/>
                <a:rect l="l" t="t" r="r" b="b"/>
                <a:pathLst>
                  <a:path w="37938" h="11081" extrusionOk="0">
                    <a:moveTo>
                      <a:pt x="1772" y="0"/>
                    </a:moveTo>
                    <a:lnTo>
                      <a:pt x="1" y="11080"/>
                    </a:lnTo>
                    <a:lnTo>
                      <a:pt x="37937" y="10250"/>
                    </a:lnTo>
                    <a:lnTo>
                      <a:pt x="37937" y="1604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rgbClr val="3834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44"/>
              <p:cNvSpPr/>
              <p:nvPr/>
            </p:nvSpPr>
            <p:spPr>
              <a:xfrm>
                <a:off x="3791388" y="3640067"/>
                <a:ext cx="567758" cy="567681"/>
              </a:xfrm>
              <a:custGeom>
                <a:avLst/>
                <a:gdLst/>
                <a:ahLst/>
                <a:cxnLst/>
                <a:rect l="l" t="t" r="r" b="b"/>
                <a:pathLst>
                  <a:path w="37072" h="37067" extrusionOk="0">
                    <a:moveTo>
                      <a:pt x="18538" y="0"/>
                    </a:moveTo>
                    <a:cubicBezTo>
                      <a:pt x="8302" y="0"/>
                      <a:pt x="1" y="8297"/>
                      <a:pt x="1" y="18534"/>
                    </a:cubicBezTo>
                    <a:cubicBezTo>
                      <a:pt x="1" y="28770"/>
                      <a:pt x="8302" y="37067"/>
                      <a:pt x="18538" y="37067"/>
                    </a:cubicBezTo>
                    <a:cubicBezTo>
                      <a:pt x="28774" y="37067"/>
                      <a:pt x="37071" y="28770"/>
                      <a:pt x="37071" y="18534"/>
                    </a:cubicBezTo>
                    <a:cubicBezTo>
                      <a:pt x="37071" y="8297"/>
                      <a:pt x="28774" y="0"/>
                      <a:pt x="18538" y="0"/>
                    </a:cubicBezTo>
                    <a:close/>
                  </a:path>
                </a:pathLst>
              </a:custGeom>
              <a:solidFill>
                <a:srgbClr val="E977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44"/>
              <p:cNvSpPr/>
              <p:nvPr/>
            </p:nvSpPr>
            <p:spPr>
              <a:xfrm>
                <a:off x="3918457" y="3793707"/>
                <a:ext cx="278228" cy="269115"/>
              </a:xfrm>
              <a:custGeom>
                <a:avLst/>
                <a:gdLst/>
                <a:ahLst/>
                <a:cxnLst/>
                <a:rect l="l" t="t" r="r" b="b"/>
                <a:pathLst>
                  <a:path w="18167" h="17572" extrusionOk="0">
                    <a:moveTo>
                      <a:pt x="12100" y="1"/>
                    </a:moveTo>
                    <a:cubicBezTo>
                      <a:pt x="9398" y="1"/>
                      <a:pt x="6259" y="1711"/>
                      <a:pt x="3928" y="4601"/>
                    </a:cubicBezTo>
                    <a:cubicBezTo>
                      <a:pt x="632" y="8705"/>
                      <a:pt x="0" y="13883"/>
                      <a:pt x="2753" y="16361"/>
                    </a:cubicBezTo>
                    <a:cubicBezTo>
                      <a:pt x="3658" y="17179"/>
                      <a:pt x="4844" y="17572"/>
                      <a:pt x="6155" y="17572"/>
                    </a:cubicBezTo>
                    <a:cubicBezTo>
                      <a:pt x="8810" y="17572"/>
                      <a:pt x="11977" y="15958"/>
                      <a:pt x="14359" y="12995"/>
                    </a:cubicBezTo>
                    <a:cubicBezTo>
                      <a:pt x="17924" y="8572"/>
                      <a:pt x="18167" y="3081"/>
                      <a:pt x="15167" y="934"/>
                    </a:cubicBezTo>
                    <a:cubicBezTo>
                      <a:pt x="14281" y="299"/>
                      <a:pt x="13229" y="1"/>
                      <a:pt x="121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44"/>
              <p:cNvSpPr/>
              <p:nvPr/>
            </p:nvSpPr>
            <p:spPr>
              <a:xfrm>
                <a:off x="3816229" y="3749462"/>
                <a:ext cx="90940" cy="339518"/>
              </a:xfrm>
              <a:custGeom>
                <a:avLst/>
                <a:gdLst/>
                <a:ahLst/>
                <a:cxnLst/>
                <a:rect l="l" t="t" r="r" b="b"/>
                <a:pathLst>
                  <a:path w="5938" h="22169" extrusionOk="0">
                    <a:moveTo>
                      <a:pt x="5818" y="1"/>
                    </a:moveTo>
                    <a:cubicBezTo>
                      <a:pt x="5675" y="1"/>
                      <a:pt x="4555" y="812"/>
                      <a:pt x="3278" y="2550"/>
                    </a:cubicBezTo>
                    <a:cubicBezTo>
                      <a:pt x="1944" y="4340"/>
                      <a:pt x="535" y="7255"/>
                      <a:pt x="269" y="10723"/>
                    </a:cubicBezTo>
                    <a:cubicBezTo>
                      <a:pt x="0" y="14192"/>
                      <a:pt x="945" y="17288"/>
                      <a:pt x="1988" y="19263"/>
                    </a:cubicBezTo>
                    <a:cubicBezTo>
                      <a:pt x="2997" y="21200"/>
                      <a:pt x="3990" y="22169"/>
                      <a:pt x="4117" y="22169"/>
                    </a:cubicBezTo>
                    <a:cubicBezTo>
                      <a:pt x="4121" y="22169"/>
                      <a:pt x="4124" y="22168"/>
                      <a:pt x="4126" y="22166"/>
                    </a:cubicBezTo>
                    <a:cubicBezTo>
                      <a:pt x="4246" y="22077"/>
                      <a:pt x="3415" y="20986"/>
                      <a:pt x="2558" y="18994"/>
                    </a:cubicBezTo>
                    <a:cubicBezTo>
                      <a:pt x="1696" y="17023"/>
                      <a:pt x="906" y="14068"/>
                      <a:pt x="1157" y="10794"/>
                    </a:cubicBezTo>
                    <a:cubicBezTo>
                      <a:pt x="1409" y="7516"/>
                      <a:pt x="2646" y="4720"/>
                      <a:pt x="3799" y="2904"/>
                    </a:cubicBezTo>
                    <a:cubicBezTo>
                      <a:pt x="4952" y="1066"/>
                      <a:pt x="5938" y="112"/>
                      <a:pt x="5832" y="6"/>
                    </a:cubicBezTo>
                    <a:cubicBezTo>
                      <a:pt x="5829" y="2"/>
                      <a:pt x="5825" y="1"/>
                      <a:pt x="58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44"/>
              <p:cNvSpPr/>
              <p:nvPr/>
            </p:nvSpPr>
            <p:spPr>
              <a:xfrm>
                <a:off x="3771234" y="3597170"/>
                <a:ext cx="581005" cy="169706"/>
              </a:xfrm>
              <a:custGeom>
                <a:avLst/>
                <a:gdLst/>
                <a:ahLst/>
                <a:cxnLst/>
                <a:rect l="l" t="t" r="r" b="b"/>
                <a:pathLst>
                  <a:path w="37937" h="11081" extrusionOk="0">
                    <a:moveTo>
                      <a:pt x="1772" y="0"/>
                    </a:moveTo>
                    <a:lnTo>
                      <a:pt x="0" y="11081"/>
                    </a:lnTo>
                    <a:lnTo>
                      <a:pt x="37937" y="10250"/>
                    </a:lnTo>
                    <a:lnTo>
                      <a:pt x="37937" y="1604"/>
                    </a:lnTo>
                    <a:lnTo>
                      <a:pt x="1772" y="0"/>
                    </a:lnTo>
                    <a:close/>
                  </a:path>
                </a:pathLst>
              </a:custGeom>
              <a:solidFill>
                <a:srgbClr val="3834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060" name="Google Shape;2060;p44"/>
          <p:cNvSpPr txBox="1"/>
          <p:nvPr/>
        </p:nvSpPr>
        <p:spPr>
          <a:xfrm>
            <a:off x="2206217" y="1274000"/>
            <a:ext cx="5800804" cy="2048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ctr" anchorCtr="0">
            <a:noAutofit/>
          </a:bodyPr>
          <a:lstStyle/>
          <a:p>
            <a:pPr marL="127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		</a:t>
            </a:r>
            <a:r>
              <a:rPr lang="ru-RU" sz="1000" b="1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Подача нового материала</a:t>
            </a:r>
          </a:p>
          <a:p>
            <a:pPr marL="127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000" b="1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Как изобразительное искусство может помочь в изучении правил дорожного движения? Как изобразительное искусство влияет на человека?</a:t>
            </a:r>
          </a:p>
          <a:p>
            <a:pPr marL="127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Как вы думаете, по какому принципу используются цвета в различных знаках дорожного движения?</a:t>
            </a: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000" dirty="0">
              <a:latin typeface="Roboto"/>
              <a:ea typeface="Roboto"/>
              <a:cs typeface="Roboto"/>
              <a:sym typeface="Roboto"/>
            </a:endParaRP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Давайте вспомним дорожные знаки. Какое из них вы запомнили первыми?</a:t>
            </a: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000" dirty="0">
              <a:latin typeface="Roboto"/>
              <a:ea typeface="Roboto"/>
              <a:cs typeface="Roboto"/>
              <a:sym typeface="Roboto"/>
            </a:endParaRP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Как вы считаете, что нужно, чтобы люди запоминали правила?</a:t>
            </a:r>
          </a:p>
          <a:p>
            <a:pPr marL="184150" marR="0" lvl="0" indent="-171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2060;p44">
            <a:extLst>
              <a:ext uri="{FF2B5EF4-FFF2-40B4-BE49-F238E27FC236}">
                <a16:creationId xmlns:a16="http://schemas.microsoft.com/office/drawing/2014/main" id="{14D3AB11-B5BB-4DBC-939A-0AF138E3F30E}"/>
              </a:ext>
            </a:extLst>
          </p:cNvPr>
          <p:cNvSpPr txBox="1"/>
          <p:nvPr/>
        </p:nvSpPr>
        <p:spPr>
          <a:xfrm>
            <a:off x="2182703" y="3250458"/>
            <a:ext cx="6087427" cy="1823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700" rIns="0" bIns="0" anchor="ctr" anchorCtr="0">
            <a:noAutofit/>
          </a:bodyPr>
          <a:lstStyle/>
          <a:p>
            <a:pPr marL="12700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Практическая часть</a:t>
            </a:r>
          </a:p>
          <a:p>
            <a:pPr marL="127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>
              <a:latin typeface="Roboto"/>
              <a:ea typeface="Roboto"/>
              <a:cs typeface="Roboto"/>
              <a:sym typeface="Roboto"/>
            </a:endParaRPr>
          </a:p>
          <a:p>
            <a:pPr marL="184150" marR="0" lvl="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Roboto"/>
                <a:ea typeface="Roboto"/>
                <a:cs typeface="Roboto"/>
                <a:sym typeface="Roboto"/>
              </a:rPr>
              <a:t>Повторяем какие цвета и почему лучше использовать для создания плаката;</a:t>
            </a:r>
          </a:p>
          <a:p>
            <a:pPr marL="184150" marR="0" lvl="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Раздаём карточки с кей</a:t>
            </a:r>
            <a:r>
              <a:rPr lang="ru-RU" sz="1200" dirty="0">
                <a:latin typeface="Roboto"/>
                <a:ea typeface="Roboto"/>
                <a:cs typeface="Roboto"/>
                <a:sym typeface="Roboto"/>
              </a:rPr>
              <a:t>сами;</a:t>
            </a:r>
          </a:p>
          <a:p>
            <a:pPr marL="184150" marR="0" lvl="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Roboto"/>
                <a:ea typeface="Roboto"/>
                <a:cs typeface="Roboto"/>
                <a:sym typeface="Roboto"/>
              </a:rPr>
              <a:t>Делаем краткую, понятную выжимку с карточки;</a:t>
            </a:r>
          </a:p>
          <a:p>
            <a:pPr marL="184150" marR="0" lvl="0" indent="-1714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Определяем форму подачи материала и самой бедующей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56649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Google Shape;1398;p35"/>
          <p:cNvGrpSpPr/>
          <p:nvPr/>
        </p:nvGrpSpPr>
        <p:grpSpPr>
          <a:xfrm>
            <a:off x="6191175" y="3201399"/>
            <a:ext cx="2495628" cy="647645"/>
            <a:chOff x="6191175" y="3201399"/>
            <a:chExt cx="2495628" cy="647645"/>
          </a:xfrm>
        </p:grpSpPr>
        <p:sp>
          <p:nvSpPr>
            <p:cNvPr id="1399" name="Google Shape;1399;p35"/>
            <p:cNvSpPr/>
            <p:nvPr/>
          </p:nvSpPr>
          <p:spPr>
            <a:xfrm>
              <a:off x="6203650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35"/>
            <p:cNvSpPr/>
            <p:nvPr/>
          </p:nvSpPr>
          <p:spPr>
            <a:xfrm>
              <a:off x="6203656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35"/>
            <p:cNvSpPr/>
            <p:nvPr/>
          </p:nvSpPr>
          <p:spPr>
            <a:xfrm>
              <a:off x="7024099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35"/>
            <p:cNvSpPr/>
            <p:nvPr/>
          </p:nvSpPr>
          <p:spPr>
            <a:xfrm>
              <a:off x="6191175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35"/>
            <p:cNvSpPr/>
            <p:nvPr/>
          </p:nvSpPr>
          <p:spPr>
            <a:xfrm>
              <a:off x="7023267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35"/>
            <p:cNvSpPr/>
            <p:nvPr/>
          </p:nvSpPr>
          <p:spPr>
            <a:xfrm>
              <a:off x="7168744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35"/>
            <p:cNvSpPr/>
            <p:nvPr/>
          </p:nvSpPr>
          <p:spPr>
            <a:xfrm>
              <a:off x="6879454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6" name="Google Shape;1406;p35"/>
          <p:cNvSpPr/>
          <p:nvPr/>
        </p:nvSpPr>
        <p:spPr>
          <a:xfrm>
            <a:off x="6191038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35"/>
          <p:cNvSpPr/>
          <p:nvPr/>
        </p:nvSpPr>
        <p:spPr>
          <a:xfrm>
            <a:off x="754225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8" name="Google Shape;1408;p35"/>
          <p:cNvSpPr/>
          <p:nvPr/>
        </p:nvSpPr>
        <p:spPr>
          <a:xfrm>
            <a:off x="3324175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9" name="Google Shape;1409;p35"/>
          <p:cNvSpPr/>
          <p:nvPr/>
        </p:nvSpPr>
        <p:spPr>
          <a:xfrm>
            <a:off x="467270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0" name="Google Shape;1410;p35"/>
          <p:cNvSpPr/>
          <p:nvPr/>
        </p:nvSpPr>
        <p:spPr>
          <a:xfrm>
            <a:off x="457288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1" name="Google Shape;1411;p35"/>
          <p:cNvSpPr/>
          <p:nvPr/>
        </p:nvSpPr>
        <p:spPr>
          <a:xfrm>
            <a:off x="180315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2" name="Google Shape;1412;p35"/>
          <p:cNvGrpSpPr/>
          <p:nvPr/>
        </p:nvGrpSpPr>
        <p:grpSpPr>
          <a:xfrm>
            <a:off x="457200" y="3201399"/>
            <a:ext cx="2495628" cy="647645"/>
            <a:chOff x="457200" y="3201399"/>
            <a:chExt cx="2495628" cy="647645"/>
          </a:xfrm>
        </p:grpSpPr>
        <p:sp>
          <p:nvSpPr>
            <p:cNvPr id="1413" name="Google Shape;1413;p35"/>
            <p:cNvSpPr/>
            <p:nvPr/>
          </p:nvSpPr>
          <p:spPr>
            <a:xfrm>
              <a:off x="469675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35"/>
            <p:cNvSpPr/>
            <p:nvPr/>
          </p:nvSpPr>
          <p:spPr>
            <a:xfrm>
              <a:off x="469681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35"/>
            <p:cNvSpPr/>
            <p:nvPr/>
          </p:nvSpPr>
          <p:spPr>
            <a:xfrm>
              <a:off x="1290124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35"/>
            <p:cNvSpPr/>
            <p:nvPr/>
          </p:nvSpPr>
          <p:spPr>
            <a:xfrm>
              <a:off x="457200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35"/>
            <p:cNvSpPr/>
            <p:nvPr/>
          </p:nvSpPr>
          <p:spPr>
            <a:xfrm>
              <a:off x="1289292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35"/>
            <p:cNvSpPr/>
            <p:nvPr/>
          </p:nvSpPr>
          <p:spPr>
            <a:xfrm>
              <a:off x="1434769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35"/>
            <p:cNvSpPr/>
            <p:nvPr/>
          </p:nvSpPr>
          <p:spPr>
            <a:xfrm>
              <a:off x="1145479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0" name="Google Shape;1420;p35"/>
          <p:cNvGrpSpPr/>
          <p:nvPr/>
        </p:nvGrpSpPr>
        <p:grpSpPr>
          <a:xfrm>
            <a:off x="3324188" y="3201399"/>
            <a:ext cx="2495628" cy="647645"/>
            <a:chOff x="3324188" y="3201399"/>
            <a:chExt cx="2495628" cy="647645"/>
          </a:xfrm>
        </p:grpSpPr>
        <p:sp>
          <p:nvSpPr>
            <p:cNvPr id="1421" name="Google Shape;1421;p35"/>
            <p:cNvSpPr/>
            <p:nvPr/>
          </p:nvSpPr>
          <p:spPr>
            <a:xfrm>
              <a:off x="3336663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35"/>
            <p:cNvSpPr/>
            <p:nvPr/>
          </p:nvSpPr>
          <p:spPr>
            <a:xfrm>
              <a:off x="3336669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35"/>
            <p:cNvSpPr/>
            <p:nvPr/>
          </p:nvSpPr>
          <p:spPr>
            <a:xfrm>
              <a:off x="4157112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35"/>
            <p:cNvSpPr/>
            <p:nvPr/>
          </p:nvSpPr>
          <p:spPr>
            <a:xfrm>
              <a:off x="3324188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35"/>
            <p:cNvSpPr/>
            <p:nvPr/>
          </p:nvSpPr>
          <p:spPr>
            <a:xfrm>
              <a:off x="4156280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35"/>
            <p:cNvSpPr/>
            <p:nvPr/>
          </p:nvSpPr>
          <p:spPr>
            <a:xfrm>
              <a:off x="4301757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35"/>
            <p:cNvSpPr/>
            <p:nvPr/>
          </p:nvSpPr>
          <p:spPr>
            <a:xfrm>
              <a:off x="4012466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8" name="Google Shape;1428;p35"/>
          <p:cNvSpPr txBox="1">
            <a:spLocks noGrp="1"/>
          </p:cNvSpPr>
          <p:nvPr>
            <p:ph type="title"/>
          </p:nvPr>
        </p:nvSpPr>
        <p:spPr>
          <a:xfrm>
            <a:off x="436723" y="491985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Карточки с кейсами</a:t>
            </a:r>
            <a:endParaRPr dirty="0"/>
          </a:p>
        </p:txBody>
      </p:sp>
      <p:sp>
        <p:nvSpPr>
          <p:cNvPr id="1430" name="Google Shape;1430;p35"/>
          <p:cNvSpPr txBox="1"/>
          <p:nvPr/>
        </p:nvSpPr>
        <p:spPr>
          <a:xfrm>
            <a:off x="787705" y="3372862"/>
            <a:ext cx="1834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Карточка 1.</a:t>
            </a:r>
          </a:p>
        </p:txBody>
      </p:sp>
      <p:grpSp>
        <p:nvGrpSpPr>
          <p:cNvPr id="1431" name="Google Shape;1431;p35"/>
          <p:cNvGrpSpPr/>
          <p:nvPr/>
        </p:nvGrpSpPr>
        <p:grpSpPr>
          <a:xfrm>
            <a:off x="772931" y="1495111"/>
            <a:ext cx="556254" cy="1342627"/>
            <a:chOff x="4856872" y="2628202"/>
            <a:chExt cx="647636" cy="1563194"/>
          </a:xfrm>
        </p:grpSpPr>
        <p:grpSp>
          <p:nvGrpSpPr>
            <p:cNvPr id="1432" name="Google Shape;1432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33" name="Google Shape;1433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36" name="Google Shape;1436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37" name="Google Shape;1437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38" name="Google Shape;1438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39" name="Google Shape;1439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0" name="Google Shape;1440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41" name="Google Shape;1441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42" name="Google Shape;1442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43" name="Google Shape;1443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44" name="Google Shape;1444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5" name="Google Shape;1445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46" name="Google Shape;1446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47" name="Google Shape;1447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48" name="Google Shape;1448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49" name="Google Shape;1449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0" name="Google Shape;1450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451" name="Google Shape;1451;p35"/>
          <p:cNvSpPr txBox="1"/>
          <p:nvPr/>
        </p:nvSpPr>
        <p:spPr>
          <a:xfrm>
            <a:off x="6520089" y="3372850"/>
            <a:ext cx="1837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Карточка 3.</a:t>
            </a:r>
          </a:p>
        </p:txBody>
      </p:sp>
      <p:sp>
        <p:nvSpPr>
          <p:cNvPr id="1452" name="Google Shape;1452;p35"/>
          <p:cNvSpPr txBox="1"/>
          <p:nvPr/>
        </p:nvSpPr>
        <p:spPr>
          <a:xfrm>
            <a:off x="3653101" y="3372850"/>
            <a:ext cx="1837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Карточка 2.</a:t>
            </a:r>
          </a:p>
        </p:txBody>
      </p:sp>
      <p:grpSp>
        <p:nvGrpSpPr>
          <p:cNvPr id="1453" name="Google Shape;1453;p35"/>
          <p:cNvGrpSpPr/>
          <p:nvPr/>
        </p:nvGrpSpPr>
        <p:grpSpPr>
          <a:xfrm>
            <a:off x="3639906" y="1495111"/>
            <a:ext cx="556254" cy="1342627"/>
            <a:chOff x="4856872" y="2628202"/>
            <a:chExt cx="647636" cy="1563194"/>
          </a:xfrm>
        </p:grpSpPr>
        <p:grpSp>
          <p:nvGrpSpPr>
            <p:cNvPr id="1454" name="Google Shape;1454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55" name="Google Shape;1455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58" name="Google Shape;1458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59" name="Google Shape;145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60" name="Google Shape;146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61" name="Google Shape;146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2" name="Google Shape;146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63" name="Google Shape;1463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64" name="Google Shape;1464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65" name="Google Shape;1465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66" name="Google Shape;1466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7" name="Google Shape;1467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68" name="Google Shape;1468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69" name="Google Shape;146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70" name="Google Shape;147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71" name="Google Shape;147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2" name="Google Shape;147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473" name="Google Shape;1473;p35"/>
          <p:cNvGrpSpPr/>
          <p:nvPr/>
        </p:nvGrpSpPr>
        <p:grpSpPr>
          <a:xfrm>
            <a:off x="6506881" y="1495111"/>
            <a:ext cx="556254" cy="1342627"/>
            <a:chOff x="4856872" y="2628202"/>
            <a:chExt cx="647636" cy="1563194"/>
          </a:xfrm>
        </p:grpSpPr>
        <p:grpSp>
          <p:nvGrpSpPr>
            <p:cNvPr id="1474" name="Google Shape;1474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75" name="Google Shape;1475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78" name="Google Shape;1478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79" name="Google Shape;147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80" name="Google Shape;148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81" name="Google Shape;148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2" name="Google Shape;148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83" name="Google Shape;1483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84" name="Google Shape;1484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85" name="Google Shape;1485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86" name="Google Shape;1486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7" name="Google Shape;1487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88" name="Google Shape;1488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89" name="Google Shape;148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90" name="Google Shape;149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91" name="Google Shape;149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2" name="Google Shape;149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493" name="Google Shape;1493;p35"/>
          <p:cNvGrpSpPr/>
          <p:nvPr/>
        </p:nvGrpSpPr>
        <p:grpSpPr>
          <a:xfrm>
            <a:off x="1887966" y="1966067"/>
            <a:ext cx="593550" cy="400716"/>
            <a:chOff x="3550641" y="4569903"/>
            <a:chExt cx="593550" cy="400716"/>
          </a:xfrm>
        </p:grpSpPr>
        <p:sp>
          <p:nvSpPr>
            <p:cNvPr id="1494" name="Google Shape;1494;p35"/>
            <p:cNvSpPr/>
            <p:nvPr/>
          </p:nvSpPr>
          <p:spPr>
            <a:xfrm>
              <a:off x="3689461" y="4895737"/>
              <a:ext cx="46596" cy="40841"/>
            </a:xfrm>
            <a:custGeom>
              <a:avLst/>
              <a:gdLst/>
              <a:ahLst/>
              <a:cxnLst/>
              <a:rect l="l" t="t" r="r" b="b"/>
              <a:pathLst>
                <a:path w="672" h="589" extrusionOk="0">
                  <a:moveTo>
                    <a:pt x="0" y="1"/>
                  </a:moveTo>
                  <a:lnTo>
                    <a:pt x="0" y="588"/>
                  </a:lnTo>
                  <a:lnTo>
                    <a:pt x="408" y="588"/>
                  </a:lnTo>
                  <a:cubicBezTo>
                    <a:pt x="468" y="588"/>
                    <a:pt x="528" y="576"/>
                    <a:pt x="564" y="540"/>
                  </a:cubicBezTo>
                  <a:lnTo>
                    <a:pt x="504" y="540"/>
                  </a:lnTo>
                  <a:cubicBezTo>
                    <a:pt x="336" y="540"/>
                    <a:pt x="336" y="276"/>
                    <a:pt x="504" y="276"/>
                  </a:cubicBezTo>
                  <a:lnTo>
                    <a:pt x="672" y="276"/>
                  </a:lnTo>
                  <a:lnTo>
                    <a:pt x="672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5"/>
            <p:cNvSpPr/>
            <p:nvPr/>
          </p:nvSpPr>
          <p:spPr>
            <a:xfrm>
              <a:off x="3942140" y="4895737"/>
              <a:ext cx="47498" cy="40841"/>
            </a:xfrm>
            <a:custGeom>
              <a:avLst/>
              <a:gdLst/>
              <a:ahLst/>
              <a:cxnLst/>
              <a:rect l="l" t="t" r="r" b="b"/>
              <a:pathLst>
                <a:path w="685" h="589" extrusionOk="0">
                  <a:moveTo>
                    <a:pt x="1" y="1"/>
                  </a:moveTo>
                  <a:lnTo>
                    <a:pt x="1" y="588"/>
                  </a:lnTo>
                  <a:lnTo>
                    <a:pt x="420" y="588"/>
                  </a:lnTo>
                  <a:cubicBezTo>
                    <a:pt x="480" y="588"/>
                    <a:pt x="528" y="576"/>
                    <a:pt x="576" y="540"/>
                  </a:cubicBezTo>
                  <a:lnTo>
                    <a:pt x="516" y="540"/>
                  </a:lnTo>
                  <a:cubicBezTo>
                    <a:pt x="336" y="540"/>
                    <a:pt x="336" y="276"/>
                    <a:pt x="516" y="276"/>
                  </a:cubicBezTo>
                  <a:lnTo>
                    <a:pt x="684" y="276"/>
                  </a:lnTo>
                  <a:lnTo>
                    <a:pt x="684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5"/>
            <p:cNvSpPr/>
            <p:nvPr/>
          </p:nvSpPr>
          <p:spPr>
            <a:xfrm>
              <a:off x="3735989" y="4895737"/>
              <a:ext cx="17543" cy="19207"/>
            </a:xfrm>
            <a:custGeom>
              <a:avLst/>
              <a:gdLst/>
              <a:ahLst/>
              <a:cxnLst/>
              <a:rect l="l" t="t" r="r" b="b"/>
              <a:pathLst>
                <a:path w="253" h="277" extrusionOk="0">
                  <a:moveTo>
                    <a:pt x="1" y="1"/>
                  </a:moveTo>
                  <a:lnTo>
                    <a:pt x="1" y="276"/>
                  </a:lnTo>
                  <a:lnTo>
                    <a:pt x="252" y="276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5"/>
            <p:cNvSpPr/>
            <p:nvPr/>
          </p:nvSpPr>
          <p:spPr>
            <a:xfrm>
              <a:off x="3689461" y="4933181"/>
              <a:ext cx="64070" cy="19138"/>
            </a:xfrm>
            <a:custGeom>
              <a:avLst/>
              <a:gdLst/>
              <a:ahLst/>
              <a:cxnLst/>
              <a:rect l="l" t="t" r="r" b="b"/>
              <a:pathLst>
                <a:path w="924" h="276" extrusionOk="0">
                  <a:moveTo>
                    <a:pt x="564" y="0"/>
                  </a:moveTo>
                  <a:cubicBezTo>
                    <a:pt x="528" y="36"/>
                    <a:pt x="468" y="48"/>
                    <a:pt x="408" y="48"/>
                  </a:cubicBezTo>
                  <a:lnTo>
                    <a:pt x="0" y="48"/>
                  </a:lnTo>
                  <a:lnTo>
                    <a:pt x="0" y="144"/>
                  </a:lnTo>
                  <a:cubicBezTo>
                    <a:pt x="0" y="216"/>
                    <a:pt x="60" y="276"/>
                    <a:pt x="132" y="276"/>
                  </a:cubicBezTo>
                  <a:lnTo>
                    <a:pt x="791" y="276"/>
                  </a:lnTo>
                  <a:cubicBezTo>
                    <a:pt x="863" y="276"/>
                    <a:pt x="923" y="216"/>
                    <a:pt x="923" y="144"/>
                  </a:cubicBezTo>
                  <a:lnTo>
                    <a:pt x="923" y="0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5"/>
            <p:cNvSpPr/>
            <p:nvPr/>
          </p:nvSpPr>
          <p:spPr>
            <a:xfrm>
              <a:off x="3989569" y="4895737"/>
              <a:ext cx="16642" cy="19207"/>
            </a:xfrm>
            <a:custGeom>
              <a:avLst/>
              <a:gdLst/>
              <a:ahLst/>
              <a:cxnLst/>
              <a:rect l="l" t="t" r="r" b="b"/>
              <a:pathLst>
                <a:path w="240" h="277" extrusionOk="0">
                  <a:moveTo>
                    <a:pt x="0" y="1"/>
                  </a:moveTo>
                  <a:lnTo>
                    <a:pt x="0" y="276"/>
                  </a:lnTo>
                  <a:lnTo>
                    <a:pt x="240" y="276"/>
                  </a:lnTo>
                  <a:lnTo>
                    <a:pt x="240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35"/>
            <p:cNvSpPr/>
            <p:nvPr/>
          </p:nvSpPr>
          <p:spPr>
            <a:xfrm>
              <a:off x="3942140" y="4933181"/>
              <a:ext cx="64070" cy="19138"/>
            </a:xfrm>
            <a:custGeom>
              <a:avLst/>
              <a:gdLst/>
              <a:ahLst/>
              <a:cxnLst/>
              <a:rect l="l" t="t" r="r" b="b"/>
              <a:pathLst>
                <a:path w="924" h="276" extrusionOk="0">
                  <a:moveTo>
                    <a:pt x="576" y="0"/>
                  </a:moveTo>
                  <a:cubicBezTo>
                    <a:pt x="528" y="36"/>
                    <a:pt x="480" y="48"/>
                    <a:pt x="420" y="48"/>
                  </a:cubicBezTo>
                  <a:lnTo>
                    <a:pt x="1" y="48"/>
                  </a:lnTo>
                  <a:lnTo>
                    <a:pt x="1" y="144"/>
                  </a:lnTo>
                  <a:cubicBezTo>
                    <a:pt x="1" y="216"/>
                    <a:pt x="61" y="276"/>
                    <a:pt x="133" y="276"/>
                  </a:cubicBezTo>
                  <a:lnTo>
                    <a:pt x="792" y="276"/>
                  </a:lnTo>
                  <a:cubicBezTo>
                    <a:pt x="864" y="276"/>
                    <a:pt x="924" y="216"/>
                    <a:pt x="924" y="144"/>
                  </a:cubicBezTo>
                  <a:lnTo>
                    <a:pt x="924" y="0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35"/>
            <p:cNvSpPr/>
            <p:nvPr/>
          </p:nvSpPr>
          <p:spPr>
            <a:xfrm>
              <a:off x="4072640" y="4694578"/>
              <a:ext cx="25864" cy="32451"/>
            </a:xfrm>
            <a:custGeom>
              <a:avLst/>
              <a:gdLst/>
              <a:ahLst/>
              <a:cxnLst/>
              <a:rect l="l" t="t" r="r" b="b"/>
              <a:pathLst>
                <a:path w="373" h="468" extrusionOk="0">
                  <a:moveTo>
                    <a:pt x="1" y="0"/>
                  </a:moveTo>
                  <a:lnTo>
                    <a:pt x="1" y="432"/>
                  </a:lnTo>
                  <a:cubicBezTo>
                    <a:pt x="1" y="444"/>
                    <a:pt x="13" y="456"/>
                    <a:pt x="13" y="468"/>
                  </a:cubicBezTo>
                  <a:lnTo>
                    <a:pt x="253" y="468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35"/>
            <p:cNvSpPr/>
            <p:nvPr/>
          </p:nvSpPr>
          <p:spPr>
            <a:xfrm>
              <a:off x="3571374" y="4694578"/>
              <a:ext cx="30024" cy="32451"/>
            </a:xfrm>
            <a:custGeom>
              <a:avLst/>
              <a:gdLst/>
              <a:ahLst/>
              <a:cxnLst/>
              <a:rect l="l" t="t" r="r" b="b"/>
              <a:pathLst>
                <a:path w="433" h="468" extrusionOk="0">
                  <a:moveTo>
                    <a:pt x="49" y="0"/>
                  </a:moveTo>
                  <a:lnTo>
                    <a:pt x="1" y="468"/>
                  </a:lnTo>
                  <a:lnTo>
                    <a:pt x="312" y="46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35"/>
            <p:cNvSpPr/>
            <p:nvPr/>
          </p:nvSpPr>
          <p:spPr>
            <a:xfrm>
              <a:off x="3593008" y="4694578"/>
              <a:ext cx="30024" cy="32451"/>
            </a:xfrm>
            <a:custGeom>
              <a:avLst/>
              <a:gdLst/>
              <a:ahLst/>
              <a:cxnLst/>
              <a:rect l="l" t="t" r="r" b="b"/>
              <a:pathLst>
                <a:path w="433" h="468" extrusionOk="0">
                  <a:moveTo>
                    <a:pt x="120" y="0"/>
                  </a:moveTo>
                  <a:lnTo>
                    <a:pt x="0" y="468"/>
                  </a:lnTo>
                  <a:lnTo>
                    <a:pt x="420" y="468"/>
                  </a:lnTo>
                  <a:cubicBezTo>
                    <a:pt x="420" y="456"/>
                    <a:pt x="420" y="444"/>
                    <a:pt x="432" y="432"/>
                  </a:cubicBezTo>
                  <a:lnTo>
                    <a:pt x="432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5"/>
            <p:cNvSpPr/>
            <p:nvPr/>
          </p:nvSpPr>
          <p:spPr>
            <a:xfrm>
              <a:off x="4090114" y="4694578"/>
              <a:ext cx="34185" cy="32451"/>
            </a:xfrm>
            <a:custGeom>
              <a:avLst/>
              <a:gdLst/>
              <a:ahLst/>
              <a:cxnLst/>
              <a:rect l="l" t="t" r="r" b="b"/>
              <a:pathLst>
                <a:path w="493" h="468" extrusionOk="0">
                  <a:moveTo>
                    <a:pt x="121" y="0"/>
                  </a:moveTo>
                  <a:lnTo>
                    <a:pt x="1" y="468"/>
                  </a:lnTo>
                  <a:lnTo>
                    <a:pt x="492" y="46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5"/>
            <p:cNvSpPr/>
            <p:nvPr/>
          </p:nvSpPr>
          <p:spPr>
            <a:xfrm>
              <a:off x="4018623" y="4840056"/>
              <a:ext cx="10054" cy="10054"/>
            </a:xfrm>
            <a:custGeom>
              <a:avLst/>
              <a:gdLst/>
              <a:ahLst/>
              <a:cxnLst/>
              <a:rect l="l" t="t" r="r" b="b"/>
              <a:pathLst>
                <a:path w="145" h="145" extrusionOk="0">
                  <a:moveTo>
                    <a:pt x="145" y="0"/>
                  </a:moveTo>
                  <a:cubicBezTo>
                    <a:pt x="109" y="60"/>
                    <a:pt x="49" y="108"/>
                    <a:pt x="1" y="144"/>
                  </a:cubicBezTo>
                  <a:lnTo>
                    <a:pt x="145" y="14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5"/>
            <p:cNvSpPr/>
            <p:nvPr/>
          </p:nvSpPr>
          <p:spPr>
            <a:xfrm>
              <a:off x="3640368" y="4736114"/>
              <a:ext cx="388304" cy="113995"/>
            </a:xfrm>
            <a:custGeom>
              <a:avLst/>
              <a:gdLst/>
              <a:ahLst/>
              <a:cxnLst/>
              <a:rect l="l" t="t" r="r" b="b"/>
              <a:pathLst>
                <a:path w="5600" h="1644" extrusionOk="0">
                  <a:moveTo>
                    <a:pt x="4005" y="456"/>
                  </a:moveTo>
                  <a:cubicBezTo>
                    <a:pt x="4173" y="456"/>
                    <a:pt x="4173" y="708"/>
                    <a:pt x="4005" y="720"/>
                  </a:cubicBezTo>
                  <a:lnTo>
                    <a:pt x="1979" y="720"/>
                  </a:lnTo>
                  <a:cubicBezTo>
                    <a:pt x="1811" y="708"/>
                    <a:pt x="1811" y="456"/>
                    <a:pt x="1979" y="456"/>
                  </a:cubicBezTo>
                  <a:close/>
                  <a:moveTo>
                    <a:pt x="4005" y="888"/>
                  </a:moveTo>
                  <a:cubicBezTo>
                    <a:pt x="4173" y="888"/>
                    <a:pt x="4173" y="1140"/>
                    <a:pt x="4005" y="1152"/>
                  </a:cubicBezTo>
                  <a:lnTo>
                    <a:pt x="1979" y="1152"/>
                  </a:lnTo>
                  <a:cubicBezTo>
                    <a:pt x="1811" y="1140"/>
                    <a:pt x="1811" y="888"/>
                    <a:pt x="1979" y="888"/>
                  </a:cubicBezTo>
                  <a:close/>
                  <a:moveTo>
                    <a:pt x="4005" y="1320"/>
                  </a:moveTo>
                  <a:cubicBezTo>
                    <a:pt x="4173" y="1320"/>
                    <a:pt x="4173" y="1583"/>
                    <a:pt x="4005" y="1583"/>
                  </a:cubicBezTo>
                  <a:lnTo>
                    <a:pt x="1979" y="1583"/>
                  </a:lnTo>
                  <a:cubicBezTo>
                    <a:pt x="1811" y="1583"/>
                    <a:pt x="1811" y="1320"/>
                    <a:pt x="1979" y="1320"/>
                  </a:cubicBezTo>
                  <a:close/>
                  <a:moveTo>
                    <a:pt x="13" y="1"/>
                  </a:moveTo>
                  <a:cubicBezTo>
                    <a:pt x="13" y="13"/>
                    <a:pt x="1" y="25"/>
                    <a:pt x="1" y="37"/>
                  </a:cubicBezTo>
                  <a:lnTo>
                    <a:pt x="1" y="1643"/>
                  </a:lnTo>
                  <a:lnTo>
                    <a:pt x="528" y="1643"/>
                  </a:lnTo>
                  <a:cubicBezTo>
                    <a:pt x="337" y="1511"/>
                    <a:pt x="217" y="1284"/>
                    <a:pt x="217" y="1044"/>
                  </a:cubicBezTo>
                  <a:cubicBezTo>
                    <a:pt x="217" y="618"/>
                    <a:pt x="560" y="313"/>
                    <a:pt x="944" y="313"/>
                  </a:cubicBezTo>
                  <a:cubicBezTo>
                    <a:pt x="1056" y="313"/>
                    <a:pt x="1172" y="339"/>
                    <a:pt x="1284" y="396"/>
                  </a:cubicBezTo>
                  <a:cubicBezTo>
                    <a:pt x="1763" y="648"/>
                    <a:pt x="1811" y="1332"/>
                    <a:pt x="1356" y="1643"/>
                  </a:cubicBezTo>
                  <a:lnTo>
                    <a:pt x="4616" y="1643"/>
                  </a:lnTo>
                  <a:cubicBezTo>
                    <a:pt x="4257" y="1391"/>
                    <a:pt x="4197" y="876"/>
                    <a:pt x="4497" y="552"/>
                  </a:cubicBezTo>
                  <a:cubicBezTo>
                    <a:pt x="4647" y="396"/>
                    <a:pt x="4845" y="318"/>
                    <a:pt x="5040" y="318"/>
                  </a:cubicBezTo>
                  <a:cubicBezTo>
                    <a:pt x="5250" y="318"/>
                    <a:pt x="5457" y="408"/>
                    <a:pt x="5600" y="588"/>
                  </a:cubicBezTo>
                  <a:lnTo>
                    <a:pt x="56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5"/>
            <p:cNvSpPr/>
            <p:nvPr/>
          </p:nvSpPr>
          <p:spPr>
            <a:xfrm>
              <a:off x="3686133" y="4588140"/>
              <a:ext cx="251080" cy="129804"/>
            </a:xfrm>
            <a:custGeom>
              <a:avLst/>
              <a:gdLst/>
              <a:ahLst/>
              <a:cxnLst/>
              <a:rect l="l" t="t" r="r" b="b"/>
              <a:pathLst>
                <a:path w="3621" h="1872" extrusionOk="0">
                  <a:moveTo>
                    <a:pt x="204" y="1"/>
                  </a:moveTo>
                  <a:lnTo>
                    <a:pt x="0" y="1871"/>
                  </a:lnTo>
                  <a:lnTo>
                    <a:pt x="264" y="1871"/>
                  </a:lnTo>
                  <a:lnTo>
                    <a:pt x="432" y="336"/>
                  </a:lnTo>
                  <a:cubicBezTo>
                    <a:pt x="444" y="265"/>
                    <a:pt x="504" y="217"/>
                    <a:pt x="564" y="217"/>
                  </a:cubicBezTo>
                  <a:lnTo>
                    <a:pt x="3549" y="217"/>
                  </a:lnTo>
                  <a:lnTo>
                    <a:pt x="36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5"/>
            <p:cNvSpPr/>
            <p:nvPr/>
          </p:nvSpPr>
          <p:spPr>
            <a:xfrm>
              <a:off x="3640368" y="4736114"/>
              <a:ext cx="414931" cy="141384"/>
            </a:xfrm>
            <a:custGeom>
              <a:avLst/>
              <a:gdLst/>
              <a:ahLst/>
              <a:cxnLst/>
              <a:rect l="l" t="t" r="r" b="b"/>
              <a:pathLst>
                <a:path w="5984" h="2039" extrusionOk="0">
                  <a:moveTo>
                    <a:pt x="5600" y="1"/>
                  </a:moveTo>
                  <a:lnTo>
                    <a:pt x="5600" y="588"/>
                  </a:lnTo>
                  <a:cubicBezTo>
                    <a:pt x="5815" y="852"/>
                    <a:pt x="5815" y="1236"/>
                    <a:pt x="5600" y="1499"/>
                  </a:cubicBezTo>
                  <a:lnTo>
                    <a:pt x="5600" y="1643"/>
                  </a:lnTo>
                  <a:lnTo>
                    <a:pt x="5456" y="1643"/>
                  </a:lnTo>
                  <a:cubicBezTo>
                    <a:pt x="5330" y="1733"/>
                    <a:pt x="5183" y="1778"/>
                    <a:pt x="5036" y="1778"/>
                  </a:cubicBezTo>
                  <a:cubicBezTo>
                    <a:pt x="4889" y="1778"/>
                    <a:pt x="4742" y="1733"/>
                    <a:pt x="4616" y="1643"/>
                  </a:cubicBezTo>
                  <a:lnTo>
                    <a:pt x="1356" y="1643"/>
                  </a:lnTo>
                  <a:cubicBezTo>
                    <a:pt x="1236" y="1733"/>
                    <a:pt x="1092" y="1778"/>
                    <a:pt x="946" y="1778"/>
                  </a:cubicBezTo>
                  <a:cubicBezTo>
                    <a:pt x="801" y="1778"/>
                    <a:pt x="654" y="1733"/>
                    <a:pt x="528" y="1643"/>
                  </a:cubicBezTo>
                  <a:lnTo>
                    <a:pt x="1" y="1643"/>
                  </a:lnTo>
                  <a:lnTo>
                    <a:pt x="1" y="2039"/>
                  </a:lnTo>
                  <a:lnTo>
                    <a:pt x="5983" y="2039"/>
                  </a:lnTo>
                  <a:lnTo>
                    <a:pt x="5983" y="37"/>
                  </a:lnTo>
                  <a:cubicBezTo>
                    <a:pt x="5971" y="25"/>
                    <a:pt x="5971" y="13"/>
                    <a:pt x="5971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5"/>
            <p:cNvSpPr/>
            <p:nvPr/>
          </p:nvSpPr>
          <p:spPr>
            <a:xfrm>
              <a:off x="3932155" y="4588140"/>
              <a:ext cx="77383" cy="129804"/>
            </a:xfrm>
            <a:custGeom>
              <a:avLst/>
              <a:gdLst/>
              <a:ahLst/>
              <a:cxnLst/>
              <a:rect l="l" t="t" r="r" b="b"/>
              <a:pathLst>
                <a:path w="1116" h="1872" extrusionOk="0">
                  <a:moveTo>
                    <a:pt x="73" y="1"/>
                  </a:moveTo>
                  <a:lnTo>
                    <a:pt x="1" y="217"/>
                  </a:lnTo>
                  <a:lnTo>
                    <a:pt x="540" y="217"/>
                  </a:lnTo>
                  <a:cubicBezTo>
                    <a:pt x="612" y="217"/>
                    <a:pt x="672" y="265"/>
                    <a:pt x="672" y="336"/>
                  </a:cubicBezTo>
                  <a:lnTo>
                    <a:pt x="852" y="1871"/>
                  </a:lnTo>
                  <a:lnTo>
                    <a:pt x="1116" y="1871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5"/>
            <p:cNvSpPr/>
            <p:nvPr/>
          </p:nvSpPr>
          <p:spPr>
            <a:xfrm>
              <a:off x="3726004" y="4621423"/>
              <a:ext cx="212042" cy="67398"/>
            </a:xfrm>
            <a:custGeom>
              <a:avLst/>
              <a:gdLst/>
              <a:ahLst/>
              <a:cxnLst/>
              <a:rect l="l" t="t" r="r" b="b"/>
              <a:pathLst>
                <a:path w="3058" h="972" extrusionOk="0">
                  <a:moveTo>
                    <a:pt x="109" y="0"/>
                  </a:moveTo>
                  <a:lnTo>
                    <a:pt x="1" y="971"/>
                  </a:lnTo>
                  <a:lnTo>
                    <a:pt x="3058" y="971"/>
                  </a:lnTo>
                  <a:lnTo>
                    <a:pt x="2950" y="0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5"/>
            <p:cNvSpPr/>
            <p:nvPr/>
          </p:nvSpPr>
          <p:spPr>
            <a:xfrm>
              <a:off x="3722676" y="4621423"/>
              <a:ext cx="249485" cy="96521"/>
            </a:xfrm>
            <a:custGeom>
              <a:avLst/>
              <a:gdLst/>
              <a:ahLst/>
              <a:cxnLst/>
              <a:rect l="l" t="t" r="r" b="b"/>
              <a:pathLst>
                <a:path w="3598" h="1392" extrusionOk="0">
                  <a:moveTo>
                    <a:pt x="2998" y="0"/>
                  </a:moveTo>
                  <a:lnTo>
                    <a:pt x="3106" y="971"/>
                  </a:lnTo>
                  <a:lnTo>
                    <a:pt x="49" y="971"/>
                  </a:lnTo>
                  <a:lnTo>
                    <a:pt x="1" y="1391"/>
                  </a:lnTo>
                  <a:lnTo>
                    <a:pt x="3597" y="1391"/>
                  </a:lnTo>
                  <a:lnTo>
                    <a:pt x="3453" y="0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5"/>
            <p:cNvSpPr/>
            <p:nvPr/>
          </p:nvSpPr>
          <p:spPr>
            <a:xfrm>
              <a:off x="3659922" y="4775291"/>
              <a:ext cx="65318" cy="55680"/>
            </a:xfrm>
            <a:custGeom>
              <a:avLst/>
              <a:gdLst/>
              <a:ahLst/>
              <a:cxnLst/>
              <a:rect l="l" t="t" r="r" b="b"/>
              <a:pathLst>
                <a:path w="942" h="803" extrusionOk="0">
                  <a:moveTo>
                    <a:pt x="658" y="1"/>
                  </a:moveTo>
                  <a:cubicBezTo>
                    <a:pt x="294" y="1"/>
                    <a:pt x="0" y="475"/>
                    <a:pt x="318" y="803"/>
                  </a:cubicBezTo>
                  <a:lnTo>
                    <a:pt x="342" y="803"/>
                  </a:lnTo>
                  <a:cubicBezTo>
                    <a:pt x="666" y="803"/>
                    <a:pt x="942" y="527"/>
                    <a:pt x="942" y="203"/>
                  </a:cubicBezTo>
                  <a:cubicBezTo>
                    <a:pt x="942" y="167"/>
                    <a:pt x="942" y="131"/>
                    <a:pt x="930" y="95"/>
                  </a:cubicBezTo>
                  <a:cubicBezTo>
                    <a:pt x="840" y="29"/>
                    <a:pt x="747" y="1"/>
                    <a:pt x="658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5"/>
            <p:cNvSpPr/>
            <p:nvPr/>
          </p:nvSpPr>
          <p:spPr>
            <a:xfrm>
              <a:off x="3944220" y="4775291"/>
              <a:ext cx="64486" cy="55680"/>
            </a:xfrm>
            <a:custGeom>
              <a:avLst/>
              <a:gdLst/>
              <a:ahLst/>
              <a:cxnLst/>
              <a:rect l="l" t="t" r="r" b="b"/>
              <a:pathLst>
                <a:path w="930" h="803" extrusionOk="0">
                  <a:moveTo>
                    <a:pt x="647" y="1"/>
                  </a:moveTo>
                  <a:cubicBezTo>
                    <a:pt x="286" y="1"/>
                    <a:pt x="1" y="475"/>
                    <a:pt x="318" y="803"/>
                  </a:cubicBezTo>
                  <a:lnTo>
                    <a:pt x="330" y="803"/>
                  </a:lnTo>
                  <a:cubicBezTo>
                    <a:pt x="666" y="803"/>
                    <a:pt x="930" y="527"/>
                    <a:pt x="930" y="203"/>
                  </a:cubicBezTo>
                  <a:cubicBezTo>
                    <a:pt x="930" y="167"/>
                    <a:pt x="930" y="131"/>
                    <a:pt x="918" y="95"/>
                  </a:cubicBezTo>
                  <a:cubicBezTo>
                    <a:pt x="828" y="29"/>
                    <a:pt x="735" y="1"/>
                    <a:pt x="647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5"/>
            <p:cNvSpPr/>
            <p:nvPr/>
          </p:nvSpPr>
          <p:spPr>
            <a:xfrm>
              <a:off x="3681973" y="4781879"/>
              <a:ext cx="72183" cy="59563"/>
            </a:xfrm>
            <a:custGeom>
              <a:avLst/>
              <a:gdLst/>
              <a:ahLst/>
              <a:cxnLst/>
              <a:rect l="l" t="t" r="r" b="b"/>
              <a:pathLst>
                <a:path w="1041" h="859" extrusionOk="0">
                  <a:moveTo>
                    <a:pt x="612" y="0"/>
                  </a:moveTo>
                  <a:cubicBezTo>
                    <a:pt x="684" y="372"/>
                    <a:pt x="396" y="708"/>
                    <a:pt x="24" y="708"/>
                  </a:cubicBezTo>
                  <a:lnTo>
                    <a:pt x="0" y="708"/>
                  </a:lnTo>
                  <a:cubicBezTo>
                    <a:pt x="107" y="814"/>
                    <a:pt x="224" y="859"/>
                    <a:pt x="335" y="859"/>
                  </a:cubicBezTo>
                  <a:cubicBezTo>
                    <a:pt x="723" y="859"/>
                    <a:pt x="1040" y="317"/>
                    <a:pt x="612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5"/>
            <p:cNvSpPr/>
            <p:nvPr/>
          </p:nvSpPr>
          <p:spPr>
            <a:xfrm>
              <a:off x="3966271" y="4781879"/>
              <a:ext cx="71975" cy="60118"/>
            </a:xfrm>
            <a:custGeom>
              <a:avLst/>
              <a:gdLst/>
              <a:ahLst/>
              <a:cxnLst/>
              <a:rect l="l" t="t" r="r" b="b"/>
              <a:pathLst>
                <a:path w="1038" h="867" extrusionOk="0">
                  <a:moveTo>
                    <a:pt x="600" y="0"/>
                  </a:moveTo>
                  <a:lnTo>
                    <a:pt x="600" y="0"/>
                  </a:lnTo>
                  <a:cubicBezTo>
                    <a:pt x="612" y="36"/>
                    <a:pt x="612" y="72"/>
                    <a:pt x="612" y="108"/>
                  </a:cubicBezTo>
                  <a:cubicBezTo>
                    <a:pt x="612" y="432"/>
                    <a:pt x="348" y="708"/>
                    <a:pt x="12" y="708"/>
                  </a:cubicBezTo>
                  <a:lnTo>
                    <a:pt x="0" y="708"/>
                  </a:lnTo>
                  <a:cubicBezTo>
                    <a:pt x="105" y="820"/>
                    <a:pt x="221" y="867"/>
                    <a:pt x="332" y="867"/>
                  </a:cubicBezTo>
                  <a:cubicBezTo>
                    <a:pt x="716" y="867"/>
                    <a:pt x="1037" y="307"/>
                    <a:pt x="600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5"/>
            <p:cNvSpPr/>
            <p:nvPr/>
          </p:nvSpPr>
          <p:spPr>
            <a:xfrm>
              <a:off x="3641477" y="4757609"/>
              <a:ext cx="115382" cy="102068"/>
            </a:xfrm>
            <a:custGeom>
              <a:avLst/>
              <a:gdLst/>
              <a:ahLst/>
              <a:cxnLst/>
              <a:rect l="l" t="t" r="r" b="b"/>
              <a:pathLst>
                <a:path w="1664" h="1472" extrusionOk="0">
                  <a:moveTo>
                    <a:pt x="925" y="270"/>
                  </a:moveTo>
                  <a:cubicBezTo>
                    <a:pt x="1164" y="270"/>
                    <a:pt x="1391" y="458"/>
                    <a:pt x="1399" y="734"/>
                  </a:cubicBezTo>
                  <a:cubicBezTo>
                    <a:pt x="1399" y="998"/>
                    <a:pt x="1184" y="1201"/>
                    <a:pt x="932" y="1201"/>
                  </a:cubicBezTo>
                  <a:cubicBezTo>
                    <a:pt x="512" y="1201"/>
                    <a:pt x="309" y="698"/>
                    <a:pt x="596" y="410"/>
                  </a:cubicBezTo>
                  <a:cubicBezTo>
                    <a:pt x="693" y="313"/>
                    <a:pt x="810" y="270"/>
                    <a:pt x="925" y="270"/>
                  </a:cubicBezTo>
                  <a:close/>
                  <a:moveTo>
                    <a:pt x="920" y="0"/>
                  </a:moveTo>
                  <a:cubicBezTo>
                    <a:pt x="670" y="0"/>
                    <a:pt x="417" y="124"/>
                    <a:pt x="273" y="398"/>
                  </a:cubicBezTo>
                  <a:cubicBezTo>
                    <a:pt x="0" y="924"/>
                    <a:pt x="426" y="1472"/>
                    <a:pt x="923" y="1472"/>
                  </a:cubicBezTo>
                  <a:cubicBezTo>
                    <a:pt x="1061" y="1472"/>
                    <a:pt x="1204" y="1429"/>
                    <a:pt x="1340" y="1333"/>
                  </a:cubicBezTo>
                  <a:cubicBezTo>
                    <a:pt x="1543" y="1201"/>
                    <a:pt x="1663" y="974"/>
                    <a:pt x="1663" y="734"/>
                  </a:cubicBezTo>
                  <a:cubicBezTo>
                    <a:pt x="1663" y="275"/>
                    <a:pt x="1294" y="0"/>
                    <a:pt x="920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5"/>
            <p:cNvSpPr/>
            <p:nvPr/>
          </p:nvSpPr>
          <p:spPr>
            <a:xfrm>
              <a:off x="3918911" y="4757748"/>
              <a:ext cx="138472" cy="101791"/>
            </a:xfrm>
            <a:custGeom>
              <a:avLst/>
              <a:gdLst/>
              <a:ahLst/>
              <a:cxnLst/>
              <a:rect l="l" t="t" r="r" b="b"/>
              <a:pathLst>
                <a:path w="1997" h="1468" extrusionOk="0">
                  <a:moveTo>
                    <a:pt x="1014" y="268"/>
                  </a:moveTo>
                  <a:cubicBezTo>
                    <a:pt x="1256" y="268"/>
                    <a:pt x="1487" y="456"/>
                    <a:pt x="1487" y="732"/>
                  </a:cubicBezTo>
                  <a:cubicBezTo>
                    <a:pt x="1487" y="996"/>
                    <a:pt x="1271" y="1199"/>
                    <a:pt x="1019" y="1199"/>
                  </a:cubicBezTo>
                  <a:cubicBezTo>
                    <a:pt x="599" y="1199"/>
                    <a:pt x="396" y="696"/>
                    <a:pt x="683" y="408"/>
                  </a:cubicBezTo>
                  <a:cubicBezTo>
                    <a:pt x="780" y="311"/>
                    <a:pt x="899" y="268"/>
                    <a:pt x="1014" y="268"/>
                  </a:cubicBezTo>
                  <a:close/>
                  <a:moveTo>
                    <a:pt x="1019" y="0"/>
                  </a:moveTo>
                  <a:cubicBezTo>
                    <a:pt x="240" y="0"/>
                    <a:pt x="0" y="1056"/>
                    <a:pt x="695" y="1391"/>
                  </a:cubicBezTo>
                  <a:cubicBezTo>
                    <a:pt x="807" y="1444"/>
                    <a:pt x="918" y="1468"/>
                    <a:pt x="1023" y="1468"/>
                  </a:cubicBezTo>
                  <a:cubicBezTo>
                    <a:pt x="1586" y="1468"/>
                    <a:pt x="1997" y="791"/>
                    <a:pt x="1583" y="276"/>
                  </a:cubicBezTo>
                  <a:cubicBezTo>
                    <a:pt x="1451" y="108"/>
                    <a:pt x="1235" y="0"/>
                    <a:pt x="10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5"/>
            <p:cNvSpPr/>
            <p:nvPr/>
          </p:nvSpPr>
          <p:spPr>
            <a:xfrm>
              <a:off x="3765944" y="4767733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0"/>
                  </a:moveTo>
                  <a:cubicBezTo>
                    <a:pt x="0" y="0"/>
                    <a:pt x="0" y="252"/>
                    <a:pt x="168" y="264"/>
                  </a:cubicBezTo>
                  <a:lnTo>
                    <a:pt x="2194" y="264"/>
                  </a:lnTo>
                  <a:cubicBezTo>
                    <a:pt x="2362" y="252"/>
                    <a:pt x="2362" y="0"/>
                    <a:pt x="2194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5"/>
            <p:cNvSpPr/>
            <p:nvPr/>
          </p:nvSpPr>
          <p:spPr>
            <a:xfrm>
              <a:off x="3765944" y="4797619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1"/>
                  </a:moveTo>
                  <a:cubicBezTo>
                    <a:pt x="0" y="13"/>
                    <a:pt x="0" y="265"/>
                    <a:pt x="168" y="265"/>
                  </a:cubicBezTo>
                  <a:lnTo>
                    <a:pt x="2194" y="265"/>
                  </a:lnTo>
                  <a:cubicBezTo>
                    <a:pt x="2362" y="265"/>
                    <a:pt x="2362" y="13"/>
                    <a:pt x="219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35"/>
            <p:cNvSpPr/>
            <p:nvPr/>
          </p:nvSpPr>
          <p:spPr>
            <a:xfrm>
              <a:off x="3765944" y="4827574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1"/>
                  </a:moveTo>
                  <a:cubicBezTo>
                    <a:pt x="0" y="1"/>
                    <a:pt x="0" y="264"/>
                    <a:pt x="168" y="264"/>
                  </a:cubicBezTo>
                  <a:lnTo>
                    <a:pt x="2194" y="264"/>
                  </a:lnTo>
                  <a:cubicBezTo>
                    <a:pt x="2362" y="264"/>
                    <a:pt x="2362" y="1"/>
                    <a:pt x="219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35"/>
            <p:cNvSpPr/>
            <p:nvPr/>
          </p:nvSpPr>
          <p:spPr>
            <a:xfrm>
              <a:off x="3550641" y="4569903"/>
              <a:ext cx="593550" cy="400716"/>
            </a:xfrm>
            <a:custGeom>
              <a:avLst/>
              <a:gdLst/>
              <a:ahLst/>
              <a:cxnLst/>
              <a:rect l="l" t="t" r="r" b="b"/>
              <a:pathLst>
                <a:path w="8560" h="5779" extrusionOk="0">
                  <a:moveTo>
                    <a:pt x="5934" y="743"/>
                  </a:moveTo>
                  <a:lnTo>
                    <a:pt x="6078" y="2134"/>
                  </a:lnTo>
                  <a:lnTo>
                    <a:pt x="2482" y="2134"/>
                  </a:lnTo>
                  <a:lnTo>
                    <a:pt x="2530" y="1714"/>
                  </a:lnTo>
                  <a:lnTo>
                    <a:pt x="2638" y="743"/>
                  </a:lnTo>
                  <a:close/>
                  <a:moveTo>
                    <a:pt x="6402" y="264"/>
                  </a:moveTo>
                  <a:lnTo>
                    <a:pt x="6618" y="2134"/>
                  </a:lnTo>
                  <a:lnTo>
                    <a:pt x="6354" y="2134"/>
                  </a:lnTo>
                  <a:lnTo>
                    <a:pt x="6174" y="599"/>
                  </a:lnTo>
                  <a:cubicBezTo>
                    <a:pt x="6174" y="528"/>
                    <a:pt x="6114" y="480"/>
                    <a:pt x="6042" y="480"/>
                  </a:cubicBezTo>
                  <a:lnTo>
                    <a:pt x="2518" y="480"/>
                  </a:lnTo>
                  <a:cubicBezTo>
                    <a:pt x="2458" y="480"/>
                    <a:pt x="2398" y="528"/>
                    <a:pt x="2386" y="599"/>
                  </a:cubicBezTo>
                  <a:lnTo>
                    <a:pt x="2218" y="2134"/>
                  </a:lnTo>
                  <a:lnTo>
                    <a:pt x="1954" y="2134"/>
                  </a:lnTo>
                  <a:lnTo>
                    <a:pt x="2158" y="264"/>
                  </a:lnTo>
                  <a:close/>
                  <a:moveTo>
                    <a:pt x="1043" y="1798"/>
                  </a:moveTo>
                  <a:lnTo>
                    <a:pt x="1043" y="2230"/>
                  </a:lnTo>
                  <a:cubicBezTo>
                    <a:pt x="1031" y="2242"/>
                    <a:pt x="1031" y="2254"/>
                    <a:pt x="1031" y="2266"/>
                  </a:cubicBezTo>
                  <a:lnTo>
                    <a:pt x="300" y="2266"/>
                  </a:lnTo>
                  <a:lnTo>
                    <a:pt x="348" y="1798"/>
                  </a:lnTo>
                  <a:close/>
                  <a:moveTo>
                    <a:pt x="8212" y="1798"/>
                  </a:moveTo>
                  <a:lnTo>
                    <a:pt x="8272" y="2266"/>
                  </a:lnTo>
                  <a:lnTo>
                    <a:pt x="7541" y="2266"/>
                  </a:lnTo>
                  <a:cubicBezTo>
                    <a:pt x="7529" y="2254"/>
                    <a:pt x="7529" y="2242"/>
                    <a:pt x="7529" y="2230"/>
                  </a:cubicBezTo>
                  <a:lnTo>
                    <a:pt x="7529" y="1798"/>
                  </a:lnTo>
                  <a:close/>
                  <a:moveTo>
                    <a:pt x="7265" y="2398"/>
                  </a:moveTo>
                  <a:cubicBezTo>
                    <a:pt x="7265" y="2410"/>
                    <a:pt x="7265" y="2422"/>
                    <a:pt x="7277" y="2434"/>
                  </a:cubicBezTo>
                  <a:lnTo>
                    <a:pt x="7277" y="4436"/>
                  </a:lnTo>
                  <a:lnTo>
                    <a:pt x="1295" y="4436"/>
                  </a:lnTo>
                  <a:lnTo>
                    <a:pt x="1295" y="2434"/>
                  </a:lnTo>
                  <a:cubicBezTo>
                    <a:pt x="1295" y="2422"/>
                    <a:pt x="1307" y="2410"/>
                    <a:pt x="1307" y="2398"/>
                  </a:cubicBezTo>
                  <a:close/>
                  <a:moveTo>
                    <a:pt x="2925" y="4700"/>
                  </a:moveTo>
                  <a:lnTo>
                    <a:pt x="2925" y="4975"/>
                  </a:lnTo>
                  <a:lnTo>
                    <a:pt x="2506" y="4975"/>
                  </a:lnTo>
                  <a:cubicBezTo>
                    <a:pt x="2338" y="4975"/>
                    <a:pt x="2338" y="5239"/>
                    <a:pt x="2506" y="5239"/>
                  </a:cubicBezTo>
                  <a:lnTo>
                    <a:pt x="2925" y="5239"/>
                  </a:lnTo>
                  <a:lnTo>
                    <a:pt x="2925" y="5383"/>
                  </a:lnTo>
                  <a:cubicBezTo>
                    <a:pt x="2925" y="5455"/>
                    <a:pt x="2865" y="5515"/>
                    <a:pt x="2793" y="5515"/>
                  </a:cubicBezTo>
                  <a:lnTo>
                    <a:pt x="2134" y="5515"/>
                  </a:lnTo>
                  <a:cubicBezTo>
                    <a:pt x="2062" y="5515"/>
                    <a:pt x="2002" y="5455"/>
                    <a:pt x="2002" y="5383"/>
                  </a:cubicBezTo>
                  <a:lnTo>
                    <a:pt x="2002" y="4700"/>
                  </a:lnTo>
                  <a:close/>
                  <a:moveTo>
                    <a:pt x="6570" y="4700"/>
                  </a:moveTo>
                  <a:lnTo>
                    <a:pt x="6570" y="4975"/>
                  </a:lnTo>
                  <a:lnTo>
                    <a:pt x="6162" y="4975"/>
                  </a:lnTo>
                  <a:cubicBezTo>
                    <a:pt x="5982" y="4975"/>
                    <a:pt x="5982" y="5239"/>
                    <a:pt x="6162" y="5239"/>
                  </a:cubicBezTo>
                  <a:lnTo>
                    <a:pt x="6570" y="5239"/>
                  </a:lnTo>
                  <a:lnTo>
                    <a:pt x="6570" y="5383"/>
                  </a:lnTo>
                  <a:cubicBezTo>
                    <a:pt x="6570" y="5455"/>
                    <a:pt x="6510" y="5515"/>
                    <a:pt x="6438" y="5515"/>
                  </a:cubicBezTo>
                  <a:lnTo>
                    <a:pt x="5779" y="5515"/>
                  </a:lnTo>
                  <a:cubicBezTo>
                    <a:pt x="5707" y="5515"/>
                    <a:pt x="5647" y="5455"/>
                    <a:pt x="5647" y="5383"/>
                  </a:cubicBezTo>
                  <a:lnTo>
                    <a:pt x="5647" y="4700"/>
                  </a:lnTo>
                  <a:close/>
                  <a:moveTo>
                    <a:pt x="2038" y="0"/>
                  </a:moveTo>
                  <a:cubicBezTo>
                    <a:pt x="1978" y="0"/>
                    <a:pt x="1918" y="48"/>
                    <a:pt x="1906" y="108"/>
                  </a:cubicBezTo>
                  <a:lnTo>
                    <a:pt x="1690" y="2134"/>
                  </a:lnTo>
                  <a:lnTo>
                    <a:pt x="1307" y="2134"/>
                  </a:lnTo>
                  <a:lnTo>
                    <a:pt x="1307" y="1666"/>
                  </a:lnTo>
                  <a:cubicBezTo>
                    <a:pt x="1307" y="1595"/>
                    <a:pt x="1247" y="1535"/>
                    <a:pt x="1175" y="1535"/>
                  </a:cubicBezTo>
                  <a:lnTo>
                    <a:pt x="228" y="1535"/>
                  </a:lnTo>
                  <a:cubicBezTo>
                    <a:pt x="168" y="1535"/>
                    <a:pt x="108" y="1583"/>
                    <a:pt x="108" y="1654"/>
                  </a:cubicBezTo>
                  <a:lnTo>
                    <a:pt x="12" y="2386"/>
                  </a:lnTo>
                  <a:cubicBezTo>
                    <a:pt x="0" y="2458"/>
                    <a:pt x="72" y="2530"/>
                    <a:pt x="144" y="2530"/>
                  </a:cubicBezTo>
                  <a:lnTo>
                    <a:pt x="1031" y="2530"/>
                  </a:lnTo>
                  <a:lnTo>
                    <a:pt x="1031" y="4568"/>
                  </a:lnTo>
                  <a:cubicBezTo>
                    <a:pt x="1031" y="4640"/>
                    <a:pt x="1091" y="4700"/>
                    <a:pt x="1163" y="4700"/>
                  </a:cubicBezTo>
                  <a:lnTo>
                    <a:pt x="1738" y="4700"/>
                  </a:lnTo>
                  <a:lnTo>
                    <a:pt x="1738" y="5383"/>
                  </a:lnTo>
                  <a:cubicBezTo>
                    <a:pt x="1738" y="5599"/>
                    <a:pt x="1906" y="5779"/>
                    <a:pt x="2134" y="5779"/>
                  </a:cubicBezTo>
                  <a:lnTo>
                    <a:pt x="2781" y="5779"/>
                  </a:lnTo>
                  <a:cubicBezTo>
                    <a:pt x="3009" y="5779"/>
                    <a:pt x="3177" y="5599"/>
                    <a:pt x="3177" y="5383"/>
                  </a:cubicBezTo>
                  <a:lnTo>
                    <a:pt x="3177" y="4700"/>
                  </a:lnTo>
                  <a:lnTo>
                    <a:pt x="5383" y="4700"/>
                  </a:lnTo>
                  <a:lnTo>
                    <a:pt x="5383" y="5383"/>
                  </a:lnTo>
                  <a:cubicBezTo>
                    <a:pt x="5383" y="5599"/>
                    <a:pt x="5563" y="5779"/>
                    <a:pt x="5779" y="5779"/>
                  </a:cubicBezTo>
                  <a:lnTo>
                    <a:pt x="6438" y="5779"/>
                  </a:lnTo>
                  <a:cubicBezTo>
                    <a:pt x="6654" y="5779"/>
                    <a:pt x="6834" y="5599"/>
                    <a:pt x="6834" y="5383"/>
                  </a:cubicBezTo>
                  <a:lnTo>
                    <a:pt x="6834" y="5107"/>
                  </a:lnTo>
                  <a:lnTo>
                    <a:pt x="6834" y="4700"/>
                  </a:lnTo>
                  <a:lnTo>
                    <a:pt x="7397" y="4700"/>
                  </a:lnTo>
                  <a:cubicBezTo>
                    <a:pt x="7481" y="4700"/>
                    <a:pt x="7529" y="4640"/>
                    <a:pt x="7529" y="4568"/>
                  </a:cubicBezTo>
                  <a:lnTo>
                    <a:pt x="7529" y="2530"/>
                  </a:lnTo>
                  <a:lnTo>
                    <a:pt x="8416" y="2530"/>
                  </a:lnTo>
                  <a:cubicBezTo>
                    <a:pt x="8500" y="2530"/>
                    <a:pt x="8560" y="2458"/>
                    <a:pt x="8548" y="2386"/>
                  </a:cubicBezTo>
                  <a:lnTo>
                    <a:pt x="8464" y="1654"/>
                  </a:lnTo>
                  <a:cubicBezTo>
                    <a:pt x="8452" y="1583"/>
                    <a:pt x="8404" y="1535"/>
                    <a:pt x="8332" y="1535"/>
                  </a:cubicBezTo>
                  <a:lnTo>
                    <a:pt x="7397" y="1535"/>
                  </a:lnTo>
                  <a:cubicBezTo>
                    <a:pt x="7325" y="1535"/>
                    <a:pt x="7265" y="1595"/>
                    <a:pt x="7265" y="1666"/>
                  </a:cubicBezTo>
                  <a:lnTo>
                    <a:pt x="7265" y="2134"/>
                  </a:lnTo>
                  <a:lnTo>
                    <a:pt x="6882" y="2134"/>
                  </a:lnTo>
                  <a:lnTo>
                    <a:pt x="6654" y="108"/>
                  </a:lnTo>
                  <a:cubicBezTo>
                    <a:pt x="6654" y="48"/>
                    <a:pt x="6594" y="0"/>
                    <a:pt x="652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1" name="Google Shape;1521;p35"/>
          <p:cNvGrpSpPr/>
          <p:nvPr/>
        </p:nvGrpSpPr>
        <p:grpSpPr>
          <a:xfrm>
            <a:off x="1790282" y="1771949"/>
            <a:ext cx="788954" cy="788952"/>
            <a:chOff x="5178282" y="2948848"/>
            <a:chExt cx="788954" cy="788952"/>
          </a:xfrm>
        </p:grpSpPr>
        <p:sp>
          <p:nvSpPr>
            <p:cNvPr id="1522" name="Google Shape;1522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4" name="Google Shape;1524;p35"/>
          <p:cNvGrpSpPr/>
          <p:nvPr/>
        </p:nvGrpSpPr>
        <p:grpSpPr>
          <a:xfrm>
            <a:off x="4757593" y="1906296"/>
            <a:ext cx="584475" cy="520258"/>
            <a:chOff x="3348581" y="2667750"/>
            <a:chExt cx="584475" cy="520258"/>
          </a:xfrm>
        </p:grpSpPr>
        <p:sp>
          <p:nvSpPr>
            <p:cNvPr id="1525" name="Google Shape;1525;p35"/>
            <p:cNvSpPr/>
            <p:nvPr/>
          </p:nvSpPr>
          <p:spPr>
            <a:xfrm>
              <a:off x="3538159" y="3092533"/>
              <a:ext cx="204553" cy="17543"/>
            </a:xfrm>
            <a:custGeom>
              <a:avLst/>
              <a:gdLst/>
              <a:ahLst/>
              <a:cxnLst/>
              <a:rect l="l" t="t" r="r" b="b"/>
              <a:pathLst>
                <a:path w="2950" h="253" extrusionOk="0">
                  <a:moveTo>
                    <a:pt x="120" y="1"/>
                  </a:moveTo>
                  <a:lnTo>
                    <a:pt x="0" y="253"/>
                  </a:lnTo>
                  <a:lnTo>
                    <a:pt x="2949" y="253"/>
                  </a:lnTo>
                  <a:lnTo>
                    <a:pt x="2830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35"/>
            <p:cNvSpPr/>
            <p:nvPr/>
          </p:nvSpPr>
          <p:spPr>
            <a:xfrm>
              <a:off x="3505708" y="2686056"/>
              <a:ext cx="244493" cy="343372"/>
            </a:xfrm>
            <a:custGeom>
              <a:avLst/>
              <a:gdLst/>
              <a:ahLst/>
              <a:cxnLst/>
              <a:rect l="l" t="t" r="r" b="b"/>
              <a:pathLst>
                <a:path w="3526" h="4952" extrusionOk="0">
                  <a:moveTo>
                    <a:pt x="2686" y="156"/>
                  </a:moveTo>
                  <a:cubicBezTo>
                    <a:pt x="2758" y="156"/>
                    <a:pt x="2818" y="204"/>
                    <a:pt x="2818" y="288"/>
                  </a:cubicBezTo>
                  <a:lnTo>
                    <a:pt x="2818" y="1079"/>
                  </a:lnTo>
                  <a:cubicBezTo>
                    <a:pt x="2818" y="1151"/>
                    <a:pt x="2758" y="1211"/>
                    <a:pt x="2686" y="1211"/>
                  </a:cubicBezTo>
                  <a:lnTo>
                    <a:pt x="1200" y="1211"/>
                  </a:lnTo>
                  <a:cubicBezTo>
                    <a:pt x="1128" y="1211"/>
                    <a:pt x="1068" y="1151"/>
                    <a:pt x="1068" y="1079"/>
                  </a:cubicBezTo>
                  <a:lnTo>
                    <a:pt x="1068" y="288"/>
                  </a:lnTo>
                  <a:cubicBezTo>
                    <a:pt x="1068" y="204"/>
                    <a:pt x="1128" y="156"/>
                    <a:pt x="1200" y="156"/>
                  </a:cubicBezTo>
                  <a:close/>
                  <a:moveTo>
                    <a:pt x="900" y="0"/>
                  </a:moveTo>
                  <a:cubicBezTo>
                    <a:pt x="888" y="0"/>
                    <a:pt x="888" y="12"/>
                    <a:pt x="888" y="12"/>
                  </a:cubicBezTo>
                  <a:lnTo>
                    <a:pt x="888" y="648"/>
                  </a:lnTo>
                  <a:cubicBezTo>
                    <a:pt x="888" y="720"/>
                    <a:pt x="828" y="780"/>
                    <a:pt x="756" y="780"/>
                  </a:cubicBezTo>
                  <a:lnTo>
                    <a:pt x="121" y="780"/>
                  </a:lnTo>
                  <a:cubicBezTo>
                    <a:pt x="49" y="780"/>
                    <a:pt x="1" y="828"/>
                    <a:pt x="1" y="900"/>
                  </a:cubicBezTo>
                  <a:lnTo>
                    <a:pt x="1" y="4952"/>
                  </a:lnTo>
                  <a:lnTo>
                    <a:pt x="348" y="4952"/>
                  </a:lnTo>
                  <a:cubicBezTo>
                    <a:pt x="264" y="4832"/>
                    <a:pt x="216" y="4688"/>
                    <a:pt x="216" y="4544"/>
                  </a:cubicBezTo>
                  <a:cubicBezTo>
                    <a:pt x="216" y="4280"/>
                    <a:pt x="372" y="4041"/>
                    <a:pt x="612" y="3933"/>
                  </a:cubicBezTo>
                  <a:lnTo>
                    <a:pt x="396" y="3657"/>
                  </a:lnTo>
                  <a:lnTo>
                    <a:pt x="360" y="3657"/>
                  </a:lnTo>
                  <a:cubicBezTo>
                    <a:pt x="288" y="3657"/>
                    <a:pt x="228" y="3597"/>
                    <a:pt x="228" y="3525"/>
                  </a:cubicBezTo>
                  <a:lnTo>
                    <a:pt x="228" y="1523"/>
                  </a:lnTo>
                  <a:cubicBezTo>
                    <a:pt x="228" y="1451"/>
                    <a:pt x="288" y="1391"/>
                    <a:pt x="360" y="1391"/>
                  </a:cubicBezTo>
                  <a:lnTo>
                    <a:pt x="3525" y="1391"/>
                  </a:lnTo>
                  <a:lnTo>
                    <a:pt x="3525" y="780"/>
                  </a:lnTo>
                  <a:lnTo>
                    <a:pt x="3130" y="780"/>
                  </a:lnTo>
                  <a:cubicBezTo>
                    <a:pt x="3058" y="780"/>
                    <a:pt x="2998" y="720"/>
                    <a:pt x="2998" y="648"/>
                  </a:cubicBezTo>
                  <a:lnTo>
                    <a:pt x="2998" y="12"/>
                  </a:lnTo>
                  <a:cubicBezTo>
                    <a:pt x="2998" y="12"/>
                    <a:pt x="2998" y="0"/>
                    <a:pt x="29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35"/>
            <p:cNvSpPr/>
            <p:nvPr/>
          </p:nvSpPr>
          <p:spPr>
            <a:xfrm>
              <a:off x="3594672" y="2963698"/>
              <a:ext cx="91529" cy="65734"/>
            </a:xfrm>
            <a:custGeom>
              <a:avLst/>
              <a:gdLst/>
              <a:ahLst/>
              <a:cxnLst/>
              <a:rect l="l" t="t" r="r" b="b"/>
              <a:pathLst>
                <a:path w="1320" h="948" extrusionOk="0">
                  <a:moveTo>
                    <a:pt x="0" y="1"/>
                  </a:moveTo>
                  <a:cubicBezTo>
                    <a:pt x="300" y="216"/>
                    <a:pt x="372" y="648"/>
                    <a:pt x="144" y="948"/>
                  </a:cubicBezTo>
                  <a:lnTo>
                    <a:pt x="1175" y="948"/>
                  </a:lnTo>
                  <a:cubicBezTo>
                    <a:pt x="960" y="648"/>
                    <a:pt x="1019" y="216"/>
                    <a:pt x="13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35"/>
            <p:cNvSpPr/>
            <p:nvPr/>
          </p:nvSpPr>
          <p:spPr>
            <a:xfrm>
              <a:off x="3740982" y="2963698"/>
              <a:ext cx="9222" cy="8390"/>
            </a:xfrm>
            <a:custGeom>
              <a:avLst/>
              <a:gdLst/>
              <a:ahLst/>
              <a:cxnLst/>
              <a:rect l="l" t="t" r="r" b="b"/>
              <a:pathLst>
                <a:path w="133" h="121" extrusionOk="0">
                  <a:moveTo>
                    <a:pt x="0" y="1"/>
                  </a:moveTo>
                  <a:cubicBezTo>
                    <a:pt x="48" y="37"/>
                    <a:pt x="96" y="73"/>
                    <a:pt x="132" y="121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35"/>
            <p:cNvSpPr/>
            <p:nvPr/>
          </p:nvSpPr>
          <p:spPr>
            <a:xfrm>
              <a:off x="3533167" y="2939636"/>
              <a:ext cx="217034" cy="24130"/>
            </a:xfrm>
            <a:custGeom>
              <a:avLst/>
              <a:gdLst/>
              <a:ahLst/>
              <a:cxnLst/>
              <a:rect l="l" t="t" r="r" b="b"/>
              <a:pathLst>
                <a:path w="3130" h="348" extrusionOk="0">
                  <a:moveTo>
                    <a:pt x="0" y="0"/>
                  </a:moveTo>
                  <a:lnTo>
                    <a:pt x="216" y="276"/>
                  </a:lnTo>
                  <a:cubicBezTo>
                    <a:pt x="307" y="237"/>
                    <a:pt x="402" y="218"/>
                    <a:pt x="496" y="218"/>
                  </a:cubicBezTo>
                  <a:cubicBezTo>
                    <a:pt x="636" y="218"/>
                    <a:pt x="772" y="261"/>
                    <a:pt x="887" y="348"/>
                  </a:cubicBezTo>
                  <a:lnTo>
                    <a:pt x="2206" y="348"/>
                  </a:lnTo>
                  <a:cubicBezTo>
                    <a:pt x="2326" y="258"/>
                    <a:pt x="2467" y="213"/>
                    <a:pt x="2606" y="213"/>
                  </a:cubicBezTo>
                  <a:cubicBezTo>
                    <a:pt x="2746" y="213"/>
                    <a:pt x="2884" y="258"/>
                    <a:pt x="2997" y="348"/>
                  </a:cubicBezTo>
                  <a:lnTo>
                    <a:pt x="3129" y="348"/>
                  </a:lnTo>
                  <a:lnTo>
                    <a:pt x="3129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35"/>
            <p:cNvSpPr/>
            <p:nvPr/>
          </p:nvSpPr>
          <p:spPr>
            <a:xfrm>
              <a:off x="3505708" y="2740073"/>
              <a:ext cx="274032" cy="334288"/>
            </a:xfrm>
            <a:custGeom>
              <a:avLst/>
              <a:gdLst/>
              <a:ahLst/>
              <a:cxnLst/>
              <a:rect l="l" t="t" r="r" b="b"/>
              <a:pathLst>
                <a:path w="3952" h="4821" extrusionOk="0">
                  <a:moveTo>
                    <a:pt x="3525" y="1"/>
                  </a:moveTo>
                  <a:lnTo>
                    <a:pt x="3525" y="612"/>
                  </a:lnTo>
                  <a:cubicBezTo>
                    <a:pt x="3597" y="612"/>
                    <a:pt x="3657" y="672"/>
                    <a:pt x="3657" y="744"/>
                  </a:cubicBezTo>
                  <a:lnTo>
                    <a:pt x="3657" y="2746"/>
                  </a:lnTo>
                  <a:cubicBezTo>
                    <a:pt x="3657" y="2818"/>
                    <a:pt x="3597" y="2878"/>
                    <a:pt x="3525" y="2878"/>
                  </a:cubicBezTo>
                  <a:lnTo>
                    <a:pt x="3525" y="3346"/>
                  </a:lnTo>
                  <a:cubicBezTo>
                    <a:pt x="3952" y="3859"/>
                    <a:pt x="3487" y="4448"/>
                    <a:pt x="2990" y="4448"/>
                  </a:cubicBezTo>
                  <a:cubicBezTo>
                    <a:pt x="2802" y="4448"/>
                    <a:pt x="2609" y="4364"/>
                    <a:pt x="2458" y="4161"/>
                  </a:cubicBezTo>
                  <a:lnTo>
                    <a:pt x="1427" y="4161"/>
                  </a:lnTo>
                  <a:cubicBezTo>
                    <a:pt x="1295" y="4347"/>
                    <a:pt x="1092" y="4440"/>
                    <a:pt x="888" y="4440"/>
                  </a:cubicBezTo>
                  <a:cubicBezTo>
                    <a:pt x="684" y="4440"/>
                    <a:pt x="480" y="4347"/>
                    <a:pt x="348" y="4161"/>
                  </a:cubicBezTo>
                  <a:lnTo>
                    <a:pt x="1" y="4161"/>
                  </a:lnTo>
                  <a:lnTo>
                    <a:pt x="1" y="4700"/>
                  </a:lnTo>
                  <a:cubicBezTo>
                    <a:pt x="1" y="4772"/>
                    <a:pt x="49" y="4820"/>
                    <a:pt x="121" y="4820"/>
                  </a:cubicBezTo>
                  <a:lnTo>
                    <a:pt x="3765" y="4820"/>
                  </a:lnTo>
                  <a:cubicBezTo>
                    <a:pt x="3837" y="4820"/>
                    <a:pt x="3885" y="4772"/>
                    <a:pt x="3885" y="4700"/>
                  </a:cubicBezTo>
                  <a:lnTo>
                    <a:pt x="3885" y="121"/>
                  </a:lnTo>
                  <a:cubicBezTo>
                    <a:pt x="3885" y="49"/>
                    <a:pt x="3837" y="1"/>
                    <a:pt x="376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35"/>
            <p:cNvSpPr/>
            <p:nvPr/>
          </p:nvSpPr>
          <p:spPr>
            <a:xfrm>
              <a:off x="3538991" y="2972851"/>
              <a:ext cx="46596" cy="46596"/>
            </a:xfrm>
            <a:custGeom>
              <a:avLst/>
              <a:gdLst/>
              <a:ahLst/>
              <a:cxnLst/>
              <a:rect l="l" t="t" r="r" b="b"/>
              <a:pathLst>
                <a:path w="672" h="672" extrusionOk="0">
                  <a:moveTo>
                    <a:pt x="408" y="1"/>
                  </a:moveTo>
                  <a:cubicBezTo>
                    <a:pt x="180" y="1"/>
                    <a:pt x="0" y="180"/>
                    <a:pt x="0" y="408"/>
                  </a:cubicBezTo>
                  <a:cubicBezTo>
                    <a:pt x="0" y="504"/>
                    <a:pt x="24" y="588"/>
                    <a:pt x="84" y="660"/>
                  </a:cubicBezTo>
                  <a:cubicBezTo>
                    <a:pt x="96" y="660"/>
                    <a:pt x="120" y="672"/>
                    <a:pt x="132" y="672"/>
                  </a:cubicBezTo>
                  <a:cubicBezTo>
                    <a:pt x="432" y="672"/>
                    <a:pt x="672" y="420"/>
                    <a:pt x="672" y="120"/>
                  </a:cubicBezTo>
                  <a:cubicBezTo>
                    <a:pt x="672" y="108"/>
                    <a:pt x="672" y="108"/>
                    <a:pt x="672" y="96"/>
                  </a:cubicBezTo>
                  <a:cubicBezTo>
                    <a:pt x="600" y="37"/>
                    <a:pt x="504" y="1"/>
                    <a:pt x="408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35"/>
            <p:cNvSpPr/>
            <p:nvPr/>
          </p:nvSpPr>
          <p:spPr>
            <a:xfrm>
              <a:off x="3544816" y="2979507"/>
              <a:ext cx="65110" cy="50826"/>
            </a:xfrm>
            <a:custGeom>
              <a:avLst/>
              <a:gdLst/>
              <a:ahLst/>
              <a:cxnLst/>
              <a:rect l="l" t="t" r="r" b="b"/>
              <a:pathLst>
                <a:path w="939" h="733" extrusionOk="0">
                  <a:moveTo>
                    <a:pt x="588" y="0"/>
                  </a:moveTo>
                  <a:cubicBezTo>
                    <a:pt x="588" y="12"/>
                    <a:pt x="588" y="12"/>
                    <a:pt x="588" y="24"/>
                  </a:cubicBezTo>
                  <a:cubicBezTo>
                    <a:pt x="588" y="324"/>
                    <a:pt x="348" y="564"/>
                    <a:pt x="48" y="564"/>
                  </a:cubicBezTo>
                  <a:lnTo>
                    <a:pt x="0" y="564"/>
                  </a:lnTo>
                  <a:cubicBezTo>
                    <a:pt x="93" y="683"/>
                    <a:pt x="205" y="732"/>
                    <a:pt x="313" y="732"/>
                  </a:cubicBezTo>
                  <a:cubicBezTo>
                    <a:pt x="641" y="732"/>
                    <a:pt x="939" y="289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35"/>
            <p:cNvSpPr/>
            <p:nvPr/>
          </p:nvSpPr>
          <p:spPr>
            <a:xfrm>
              <a:off x="3685301" y="2972712"/>
              <a:ext cx="44100" cy="40980"/>
            </a:xfrm>
            <a:custGeom>
              <a:avLst/>
              <a:gdLst/>
              <a:ahLst/>
              <a:cxnLst/>
              <a:rect l="l" t="t" r="r" b="b"/>
              <a:pathLst>
                <a:path w="636" h="591" extrusionOk="0">
                  <a:moveTo>
                    <a:pt x="405" y="0"/>
                  </a:moveTo>
                  <a:cubicBezTo>
                    <a:pt x="193" y="0"/>
                    <a:pt x="0" y="173"/>
                    <a:pt x="0" y="410"/>
                  </a:cubicBezTo>
                  <a:cubicBezTo>
                    <a:pt x="0" y="470"/>
                    <a:pt x="12" y="530"/>
                    <a:pt x="48" y="590"/>
                  </a:cubicBezTo>
                  <a:lnTo>
                    <a:pt x="96" y="590"/>
                  </a:lnTo>
                  <a:cubicBezTo>
                    <a:pt x="384" y="590"/>
                    <a:pt x="624" y="362"/>
                    <a:pt x="636" y="74"/>
                  </a:cubicBezTo>
                  <a:cubicBezTo>
                    <a:pt x="562" y="23"/>
                    <a:pt x="482" y="0"/>
                    <a:pt x="405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35"/>
            <p:cNvSpPr/>
            <p:nvPr/>
          </p:nvSpPr>
          <p:spPr>
            <a:xfrm>
              <a:off x="3688629" y="2977843"/>
              <a:ext cx="53253" cy="51866"/>
            </a:xfrm>
            <a:custGeom>
              <a:avLst/>
              <a:gdLst/>
              <a:ahLst/>
              <a:cxnLst/>
              <a:rect l="l" t="t" r="r" b="b"/>
              <a:pathLst>
                <a:path w="768" h="748" extrusionOk="0">
                  <a:moveTo>
                    <a:pt x="588" y="0"/>
                  </a:moveTo>
                  <a:cubicBezTo>
                    <a:pt x="576" y="288"/>
                    <a:pt x="336" y="516"/>
                    <a:pt x="48" y="516"/>
                  </a:cubicBezTo>
                  <a:lnTo>
                    <a:pt x="0" y="516"/>
                  </a:lnTo>
                  <a:cubicBezTo>
                    <a:pt x="78" y="676"/>
                    <a:pt x="218" y="748"/>
                    <a:pt x="358" y="748"/>
                  </a:cubicBezTo>
                  <a:cubicBezTo>
                    <a:pt x="564" y="748"/>
                    <a:pt x="767" y="593"/>
                    <a:pt x="767" y="336"/>
                  </a:cubicBezTo>
                  <a:cubicBezTo>
                    <a:pt x="767" y="204"/>
                    <a:pt x="707" y="72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35"/>
            <p:cNvSpPr/>
            <p:nvPr/>
          </p:nvSpPr>
          <p:spPr>
            <a:xfrm>
              <a:off x="3598001" y="2715179"/>
              <a:ext cx="64902" cy="21634"/>
            </a:xfrm>
            <a:custGeom>
              <a:avLst/>
              <a:gdLst/>
              <a:ahLst/>
              <a:cxnLst/>
              <a:rect l="l" t="t" r="r" b="b"/>
              <a:pathLst>
                <a:path w="936" h="312" extrusionOk="0">
                  <a:moveTo>
                    <a:pt x="0" y="0"/>
                  </a:moveTo>
                  <a:lnTo>
                    <a:pt x="0" y="312"/>
                  </a:lnTo>
                  <a:lnTo>
                    <a:pt x="936" y="312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35"/>
            <p:cNvSpPr/>
            <p:nvPr/>
          </p:nvSpPr>
          <p:spPr>
            <a:xfrm>
              <a:off x="3598001" y="2715179"/>
              <a:ext cx="84872" cy="36612"/>
            </a:xfrm>
            <a:custGeom>
              <a:avLst/>
              <a:gdLst/>
              <a:ahLst/>
              <a:cxnLst/>
              <a:rect l="l" t="t" r="r" b="b"/>
              <a:pathLst>
                <a:path w="1224" h="528" extrusionOk="0">
                  <a:moveTo>
                    <a:pt x="936" y="0"/>
                  </a:moveTo>
                  <a:lnTo>
                    <a:pt x="936" y="312"/>
                  </a:lnTo>
                  <a:lnTo>
                    <a:pt x="0" y="312"/>
                  </a:lnTo>
                  <a:lnTo>
                    <a:pt x="0" y="528"/>
                  </a:lnTo>
                  <a:lnTo>
                    <a:pt x="1223" y="528"/>
                  </a:lnTo>
                  <a:lnTo>
                    <a:pt x="1223" y="0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35"/>
            <p:cNvSpPr/>
            <p:nvPr/>
          </p:nvSpPr>
          <p:spPr>
            <a:xfrm>
              <a:off x="3649521" y="2800746"/>
              <a:ext cx="55749" cy="99018"/>
            </a:xfrm>
            <a:custGeom>
              <a:avLst/>
              <a:gdLst/>
              <a:ahLst/>
              <a:cxnLst/>
              <a:rect l="l" t="t" r="r" b="b"/>
              <a:pathLst>
                <a:path w="804" h="1428" extrusionOk="0">
                  <a:moveTo>
                    <a:pt x="1" y="1"/>
                  </a:moveTo>
                  <a:lnTo>
                    <a:pt x="1" y="1428"/>
                  </a:lnTo>
                  <a:lnTo>
                    <a:pt x="804" y="1428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35"/>
            <p:cNvSpPr/>
            <p:nvPr/>
          </p:nvSpPr>
          <p:spPr>
            <a:xfrm>
              <a:off x="3539823" y="2800746"/>
              <a:ext cx="91459" cy="99018"/>
            </a:xfrm>
            <a:custGeom>
              <a:avLst/>
              <a:gdLst/>
              <a:ahLst/>
              <a:cxnLst/>
              <a:rect l="l" t="t" r="r" b="b"/>
              <a:pathLst>
                <a:path w="1319" h="1428" extrusionOk="0">
                  <a:moveTo>
                    <a:pt x="0" y="1"/>
                  </a:moveTo>
                  <a:lnTo>
                    <a:pt x="0" y="1428"/>
                  </a:lnTo>
                  <a:lnTo>
                    <a:pt x="1319" y="1428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35"/>
            <p:cNvSpPr/>
            <p:nvPr/>
          </p:nvSpPr>
          <p:spPr>
            <a:xfrm>
              <a:off x="3539823" y="2899696"/>
              <a:ext cx="91459" cy="21703"/>
            </a:xfrm>
            <a:custGeom>
              <a:avLst/>
              <a:gdLst/>
              <a:ahLst/>
              <a:cxnLst/>
              <a:rect l="l" t="t" r="r" b="b"/>
              <a:pathLst>
                <a:path w="1319" h="313" extrusionOk="0">
                  <a:moveTo>
                    <a:pt x="0" y="1"/>
                  </a:moveTo>
                  <a:lnTo>
                    <a:pt x="0" y="312"/>
                  </a:lnTo>
                  <a:lnTo>
                    <a:pt x="1319" y="312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35"/>
            <p:cNvSpPr/>
            <p:nvPr/>
          </p:nvSpPr>
          <p:spPr>
            <a:xfrm>
              <a:off x="3649521" y="2800746"/>
              <a:ext cx="91529" cy="120652"/>
            </a:xfrm>
            <a:custGeom>
              <a:avLst/>
              <a:gdLst/>
              <a:ahLst/>
              <a:cxnLst/>
              <a:rect l="l" t="t" r="r" b="b"/>
              <a:pathLst>
                <a:path w="1320" h="1740" extrusionOk="0">
                  <a:moveTo>
                    <a:pt x="804" y="1"/>
                  </a:moveTo>
                  <a:lnTo>
                    <a:pt x="804" y="1428"/>
                  </a:lnTo>
                  <a:lnTo>
                    <a:pt x="1" y="1428"/>
                  </a:lnTo>
                  <a:lnTo>
                    <a:pt x="1" y="1739"/>
                  </a:lnTo>
                  <a:lnTo>
                    <a:pt x="1319" y="1739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35"/>
            <p:cNvSpPr/>
            <p:nvPr/>
          </p:nvSpPr>
          <p:spPr>
            <a:xfrm>
              <a:off x="3579695" y="2696873"/>
              <a:ext cx="121414" cy="73223"/>
            </a:xfrm>
            <a:custGeom>
              <a:avLst/>
              <a:gdLst/>
              <a:ahLst/>
              <a:cxnLst/>
              <a:rect l="l" t="t" r="r" b="b"/>
              <a:pathLst>
                <a:path w="1751" h="1056" extrusionOk="0">
                  <a:moveTo>
                    <a:pt x="1487" y="264"/>
                  </a:moveTo>
                  <a:lnTo>
                    <a:pt x="1487" y="792"/>
                  </a:lnTo>
                  <a:lnTo>
                    <a:pt x="264" y="792"/>
                  </a:lnTo>
                  <a:lnTo>
                    <a:pt x="264" y="576"/>
                  </a:lnTo>
                  <a:lnTo>
                    <a:pt x="264" y="264"/>
                  </a:lnTo>
                  <a:close/>
                  <a:moveTo>
                    <a:pt x="133" y="0"/>
                  </a:moveTo>
                  <a:cubicBezTo>
                    <a:pt x="61" y="0"/>
                    <a:pt x="1" y="48"/>
                    <a:pt x="1" y="132"/>
                  </a:cubicBezTo>
                  <a:lnTo>
                    <a:pt x="1" y="923"/>
                  </a:lnTo>
                  <a:cubicBezTo>
                    <a:pt x="1" y="995"/>
                    <a:pt x="61" y="1055"/>
                    <a:pt x="133" y="1055"/>
                  </a:cubicBezTo>
                  <a:lnTo>
                    <a:pt x="1619" y="1055"/>
                  </a:lnTo>
                  <a:cubicBezTo>
                    <a:pt x="1691" y="1055"/>
                    <a:pt x="1751" y="995"/>
                    <a:pt x="1751" y="923"/>
                  </a:cubicBezTo>
                  <a:lnTo>
                    <a:pt x="1751" y="132"/>
                  </a:lnTo>
                  <a:cubicBezTo>
                    <a:pt x="1751" y="48"/>
                    <a:pt x="1691" y="0"/>
                    <a:pt x="1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35"/>
            <p:cNvSpPr/>
            <p:nvPr/>
          </p:nvSpPr>
          <p:spPr>
            <a:xfrm>
              <a:off x="3521517" y="2782509"/>
              <a:ext cx="237836" cy="157194"/>
            </a:xfrm>
            <a:custGeom>
              <a:avLst/>
              <a:gdLst/>
              <a:ahLst/>
              <a:cxnLst/>
              <a:rect l="l" t="t" r="r" b="b"/>
              <a:pathLst>
                <a:path w="3430" h="2267" extrusionOk="0">
                  <a:moveTo>
                    <a:pt x="1583" y="264"/>
                  </a:moveTo>
                  <a:lnTo>
                    <a:pt x="1583" y="2002"/>
                  </a:lnTo>
                  <a:lnTo>
                    <a:pt x="264" y="2002"/>
                  </a:lnTo>
                  <a:lnTo>
                    <a:pt x="264" y="1691"/>
                  </a:lnTo>
                  <a:lnTo>
                    <a:pt x="264" y="264"/>
                  </a:lnTo>
                  <a:close/>
                  <a:moveTo>
                    <a:pt x="3165" y="264"/>
                  </a:moveTo>
                  <a:lnTo>
                    <a:pt x="3165" y="2002"/>
                  </a:lnTo>
                  <a:lnTo>
                    <a:pt x="1847" y="2002"/>
                  </a:lnTo>
                  <a:lnTo>
                    <a:pt x="1847" y="264"/>
                  </a:lnTo>
                  <a:close/>
                  <a:moveTo>
                    <a:pt x="132" y="0"/>
                  </a:moveTo>
                  <a:cubicBezTo>
                    <a:pt x="60" y="0"/>
                    <a:pt x="0" y="60"/>
                    <a:pt x="0" y="132"/>
                  </a:cubicBezTo>
                  <a:lnTo>
                    <a:pt x="0" y="2134"/>
                  </a:lnTo>
                  <a:cubicBezTo>
                    <a:pt x="0" y="2206"/>
                    <a:pt x="60" y="2266"/>
                    <a:pt x="132" y="2266"/>
                  </a:cubicBezTo>
                  <a:lnTo>
                    <a:pt x="3297" y="2266"/>
                  </a:lnTo>
                  <a:cubicBezTo>
                    <a:pt x="3369" y="2266"/>
                    <a:pt x="3429" y="2206"/>
                    <a:pt x="3429" y="2134"/>
                  </a:cubicBezTo>
                  <a:lnTo>
                    <a:pt x="3429" y="132"/>
                  </a:lnTo>
                  <a:cubicBezTo>
                    <a:pt x="3429" y="60"/>
                    <a:pt x="3369" y="0"/>
                    <a:pt x="3297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35"/>
            <p:cNvSpPr/>
            <p:nvPr/>
          </p:nvSpPr>
          <p:spPr>
            <a:xfrm>
              <a:off x="3508897" y="2954337"/>
              <a:ext cx="104981" cy="93470"/>
            </a:xfrm>
            <a:custGeom>
              <a:avLst/>
              <a:gdLst/>
              <a:ahLst/>
              <a:cxnLst/>
              <a:rect l="l" t="t" r="r" b="b"/>
              <a:pathLst>
                <a:path w="1514" h="1348" extrusionOk="0">
                  <a:moveTo>
                    <a:pt x="836" y="270"/>
                  </a:moveTo>
                  <a:cubicBezTo>
                    <a:pt x="1045" y="270"/>
                    <a:pt x="1249" y="431"/>
                    <a:pt x="1249" y="675"/>
                  </a:cubicBezTo>
                  <a:cubicBezTo>
                    <a:pt x="1249" y="903"/>
                    <a:pt x="1070" y="1083"/>
                    <a:pt x="842" y="1083"/>
                  </a:cubicBezTo>
                  <a:cubicBezTo>
                    <a:pt x="482" y="1083"/>
                    <a:pt x="302" y="651"/>
                    <a:pt x="554" y="387"/>
                  </a:cubicBezTo>
                  <a:cubicBezTo>
                    <a:pt x="635" y="306"/>
                    <a:pt x="736" y="270"/>
                    <a:pt x="836" y="270"/>
                  </a:cubicBezTo>
                  <a:close/>
                  <a:moveTo>
                    <a:pt x="845" y="1"/>
                  </a:moveTo>
                  <a:cubicBezTo>
                    <a:pt x="394" y="1"/>
                    <a:pt x="1" y="491"/>
                    <a:pt x="242" y="975"/>
                  </a:cubicBezTo>
                  <a:cubicBezTo>
                    <a:pt x="373" y="1232"/>
                    <a:pt x="606" y="1348"/>
                    <a:pt x="837" y="1348"/>
                  </a:cubicBezTo>
                  <a:cubicBezTo>
                    <a:pt x="1177" y="1348"/>
                    <a:pt x="1513" y="1096"/>
                    <a:pt x="1513" y="675"/>
                  </a:cubicBezTo>
                  <a:cubicBezTo>
                    <a:pt x="1513" y="459"/>
                    <a:pt x="1417" y="256"/>
                    <a:pt x="1237" y="136"/>
                  </a:cubicBezTo>
                  <a:cubicBezTo>
                    <a:pt x="1111" y="42"/>
                    <a:pt x="976" y="1"/>
                    <a:pt x="845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5"/>
            <p:cNvSpPr/>
            <p:nvPr/>
          </p:nvSpPr>
          <p:spPr>
            <a:xfrm>
              <a:off x="3659506" y="2954406"/>
              <a:ext cx="115590" cy="93332"/>
            </a:xfrm>
            <a:custGeom>
              <a:avLst/>
              <a:gdLst/>
              <a:ahLst/>
              <a:cxnLst/>
              <a:rect l="l" t="t" r="r" b="b"/>
              <a:pathLst>
                <a:path w="1667" h="1346" extrusionOk="0">
                  <a:moveTo>
                    <a:pt x="786" y="264"/>
                  </a:moveTo>
                  <a:cubicBezTo>
                    <a:pt x="885" y="264"/>
                    <a:pt x="986" y="301"/>
                    <a:pt x="1068" y="386"/>
                  </a:cubicBezTo>
                  <a:cubicBezTo>
                    <a:pt x="1331" y="638"/>
                    <a:pt x="1151" y="1082"/>
                    <a:pt x="780" y="1082"/>
                  </a:cubicBezTo>
                  <a:cubicBezTo>
                    <a:pt x="624" y="1082"/>
                    <a:pt x="480" y="998"/>
                    <a:pt x="420" y="854"/>
                  </a:cubicBezTo>
                  <a:cubicBezTo>
                    <a:pt x="384" y="794"/>
                    <a:pt x="372" y="734"/>
                    <a:pt x="372" y="674"/>
                  </a:cubicBezTo>
                  <a:cubicBezTo>
                    <a:pt x="372" y="430"/>
                    <a:pt x="576" y="264"/>
                    <a:pt x="786" y="264"/>
                  </a:cubicBezTo>
                  <a:close/>
                  <a:moveTo>
                    <a:pt x="782" y="1"/>
                  </a:moveTo>
                  <a:cubicBezTo>
                    <a:pt x="508" y="1"/>
                    <a:pt x="241" y="174"/>
                    <a:pt x="144" y="470"/>
                  </a:cubicBezTo>
                  <a:cubicBezTo>
                    <a:pt x="1" y="902"/>
                    <a:pt x="324" y="1346"/>
                    <a:pt x="780" y="1346"/>
                  </a:cubicBezTo>
                  <a:cubicBezTo>
                    <a:pt x="1355" y="1346"/>
                    <a:pt x="1667" y="686"/>
                    <a:pt x="1307" y="255"/>
                  </a:cubicBezTo>
                  <a:cubicBezTo>
                    <a:pt x="1271" y="207"/>
                    <a:pt x="1223" y="171"/>
                    <a:pt x="1175" y="135"/>
                  </a:cubicBezTo>
                  <a:cubicBezTo>
                    <a:pt x="1056" y="43"/>
                    <a:pt x="918" y="1"/>
                    <a:pt x="782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5"/>
            <p:cNvSpPr/>
            <p:nvPr/>
          </p:nvSpPr>
          <p:spPr>
            <a:xfrm>
              <a:off x="3482756" y="2667750"/>
              <a:ext cx="313139" cy="520258"/>
            </a:xfrm>
            <a:custGeom>
              <a:avLst/>
              <a:gdLst/>
              <a:ahLst/>
              <a:cxnLst/>
              <a:rect l="l" t="t" r="r" b="b"/>
              <a:pathLst>
                <a:path w="4516" h="7503" extrusionOk="0">
                  <a:moveTo>
                    <a:pt x="3317" y="264"/>
                  </a:moveTo>
                  <a:cubicBezTo>
                    <a:pt x="3329" y="264"/>
                    <a:pt x="3329" y="276"/>
                    <a:pt x="3329" y="276"/>
                  </a:cubicBezTo>
                  <a:lnTo>
                    <a:pt x="3329" y="912"/>
                  </a:lnTo>
                  <a:cubicBezTo>
                    <a:pt x="3329" y="984"/>
                    <a:pt x="3389" y="1044"/>
                    <a:pt x="3461" y="1044"/>
                  </a:cubicBezTo>
                  <a:lnTo>
                    <a:pt x="4096" y="1044"/>
                  </a:lnTo>
                  <a:cubicBezTo>
                    <a:pt x="4168" y="1044"/>
                    <a:pt x="4216" y="1092"/>
                    <a:pt x="4216" y="1164"/>
                  </a:cubicBezTo>
                  <a:lnTo>
                    <a:pt x="4216" y="5743"/>
                  </a:lnTo>
                  <a:cubicBezTo>
                    <a:pt x="4216" y="5815"/>
                    <a:pt x="4168" y="5863"/>
                    <a:pt x="4096" y="5863"/>
                  </a:cubicBezTo>
                  <a:lnTo>
                    <a:pt x="452" y="5863"/>
                  </a:lnTo>
                  <a:cubicBezTo>
                    <a:pt x="380" y="5863"/>
                    <a:pt x="332" y="5815"/>
                    <a:pt x="332" y="5743"/>
                  </a:cubicBezTo>
                  <a:lnTo>
                    <a:pt x="332" y="1164"/>
                  </a:lnTo>
                  <a:cubicBezTo>
                    <a:pt x="332" y="1092"/>
                    <a:pt x="380" y="1044"/>
                    <a:pt x="452" y="1044"/>
                  </a:cubicBezTo>
                  <a:lnTo>
                    <a:pt x="1087" y="1044"/>
                  </a:lnTo>
                  <a:cubicBezTo>
                    <a:pt x="1159" y="1044"/>
                    <a:pt x="1219" y="984"/>
                    <a:pt x="1219" y="912"/>
                  </a:cubicBezTo>
                  <a:lnTo>
                    <a:pt x="1219" y="276"/>
                  </a:lnTo>
                  <a:cubicBezTo>
                    <a:pt x="1219" y="276"/>
                    <a:pt x="1219" y="264"/>
                    <a:pt x="1231" y="264"/>
                  </a:cubicBezTo>
                  <a:close/>
                  <a:moveTo>
                    <a:pt x="3629" y="6127"/>
                  </a:moveTo>
                  <a:lnTo>
                    <a:pt x="3748" y="6379"/>
                  </a:lnTo>
                  <a:lnTo>
                    <a:pt x="799" y="6379"/>
                  </a:lnTo>
                  <a:lnTo>
                    <a:pt x="919" y="6127"/>
                  </a:lnTo>
                  <a:close/>
                  <a:moveTo>
                    <a:pt x="3868" y="6642"/>
                  </a:moveTo>
                  <a:lnTo>
                    <a:pt x="4000" y="6918"/>
                  </a:lnTo>
                  <a:lnTo>
                    <a:pt x="547" y="6918"/>
                  </a:lnTo>
                  <a:lnTo>
                    <a:pt x="667" y="6642"/>
                  </a:lnTo>
                  <a:close/>
                  <a:moveTo>
                    <a:pt x="1231" y="1"/>
                  </a:moveTo>
                  <a:cubicBezTo>
                    <a:pt x="1075" y="1"/>
                    <a:pt x="955" y="133"/>
                    <a:pt x="955" y="276"/>
                  </a:cubicBezTo>
                  <a:lnTo>
                    <a:pt x="955" y="780"/>
                  </a:lnTo>
                  <a:lnTo>
                    <a:pt x="452" y="780"/>
                  </a:lnTo>
                  <a:cubicBezTo>
                    <a:pt x="236" y="780"/>
                    <a:pt x="68" y="948"/>
                    <a:pt x="68" y="1164"/>
                  </a:cubicBezTo>
                  <a:lnTo>
                    <a:pt x="68" y="5743"/>
                  </a:lnTo>
                  <a:cubicBezTo>
                    <a:pt x="68" y="5959"/>
                    <a:pt x="236" y="6127"/>
                    <a:pt x="452" y="6127"/>
                  </a:cubicBezTo>
                  <a:lnTo>
                    <a:pt x="631" y="6127"/>
                  </a:lnTo>
                  <a:lnTo>
                    <a:pt x="56" y="7302"/>
                  </a:lnTo>
                  <a:cubicBezTo>
                    <a:pt x="1" y="7413"/>
                    <a:pt x="91" y="7503"/>
                    <a:pt x="180" y="7503"/>
                  </a:cubicBezTo>
                  <a:cubicBezTo>
                    <a:pt x="226" y="7503"/>
                    <a:pt x="271" y="7479"/>
                    <a:pt x="296" y="7422"/>
                  </a:cubicBezTo>
                  <a:lnTo>
                    <a:pt x="416" y="7182"/>
                  </a:lnTo>
                  <a:lnTo>
                    <a:pt x="4132" y="7182"/>
                  </a:lnTo>
                  <a:lnTo>
                    <a:pt x="4252" y="7422"/>
                  </a:lnTo>
                  <a:cubicBezTo>
                    <a:pt x="4276" y="7470"/>
                    <a:pt x="4324" y="7494"/>
                    <a:pt x="4372" y="7494"/>
                  </a:cubicBezTo>
                  <a:cubicBezTo>
                    <a:pt x="4384" y="7494"/>
                    <a:pt x="4408" y="7494"/>
                    <a:pt x="4432" y="7482"/>
                  </a:cubicBezTo>
                  <a:cubicBezTo>
                    <a:pt x="4492" y="7458"/>
                    <a:pt x="4516" y="7374"/>
                    <a:pt x="4492" y="7314"/>
                  </a:cubicBezTo>
                  <a:lnTo>
                    <a:pt x="3916" y="6127"/>
                  </a:lnTo>
                  <a:lnTo>
                    <a:pt x="4096" y="6127"/>
                  </a:lnTo>
                  <a:cubicBezTo>
                    <a:pt x="4312" y="6127"/>
                    <a:pt x="4480" y="5959"/>
                    <a:pt x="4480" y="5743"/>
                  </a:cubicBezTo>
                  <a:lnTo>
                    <a:pt x="4480" y="1164"/>
                  </a:lnTo>
                  <a:cubicBezTo>
                    <a:pt x="4480" y="948"/>
                    <a:pt x="4312" y="780"/>
                    <a:pt x="4096" y="780"/>
                  </a:cubicBezTo>
                  <a:lnTo>
                    <a:pt x="3593" y="780"/>
                  </a:lnTo>
                  <a:lnTo>
                    <a:pt x="3593" y="276"/>
                  </a:lnTo>
                  <a:cubicBezTo>
                    <a:pt x="3593" y="133"/>
                    <a:pt x="3473" y="1"/>
                    <a:pt x="3317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5"/>
            <p:cNvSpPr/>
            <p:nvPr/>
          </p:nvSpPr>
          <p:spPr>
            <a:xfrm>
              <a:off x="3370285" y="2898032"/>
              <a:ext cx="100404" cy="67329"/>
            </a:xfrm>
            <a:custGeom>
              <a:avLst/>
              <a:gdLst/>
              <a:ahLst/>
              <a:cxnLst/>
              <a:rect l="l" t="t" r="r" b="b"/>
              <a:pathLst>
                <a:path w="1448" h="971" extrusionOk="0">
                  <a:moveTo>
                    <a:pt x="189" y="1"/>
                  </a:moveTo>
                  <a:cubicBezTo>
                    <a:pt x="78" y="1"/>
                    <a:pt x="1" y="161"/>
                    <a:pt x="119" y="240"/>
                  </a:cubicBezTo>
                  <a:lnTo>
                    <a:pt x="1174" y="948"/>
                  </a:lnTo>
                  <a:cubicBezTo>
                    <a:pt x="1199" y="964"/>
                    <a:pt x="1223" y="971"/>
                    <a:pt x="1246" y="971"/>
                  </a:cubicBezTo>
                  <a:cubicBezTo>
                    <a:pt x="1362" y="971"/>
                    <a:pt x="1448" y="800"/>
                    <a:pt x="1318" y="720"/>
                  </a:cubicBezTo>
                  <a:lnTo>
                    <a:pt x="263" y="25"/>
                  </a:lnTo>
                  <a:cubicBezTo>
                    <a:pt x="238" y="8"/>
                    <a:pt x="213" y="1"/>
                    <a:pt x="189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35"/>
            <p:cNvSpPr/>
            <p:nvPr/>
          </p:nvSpPr>
          <p:spPr>
            <a:xfrm>
              <a:off x="3384361" y="2975347"/>
              <a:ext cx="84040" cy="18375"/>
            </a:xfrm>
            <a:custGeom>
              <a:avLst/>
              <a:gdLst/>
              <a:ahLst/>
              <a:cxnLst/>
              <a:rect l="l" t="t" r="r" b="b"/>
              <a:pathLst>
                <a:path w="1212" h="265" extrusionOk="0">
                  <a:moveTo>
                    <a:pt x="180" y="1"/>
                  </a:moveTo>
                  <a:cubicBezTo>
                    <a:pt x="4" y="1"/>
                    <a:pt x="0" y="265"/>
                    <a:pt x="169" y="265"/>
                  </a:cubicBezTo>
                  <a:cubicBezTo>
                    <a:pt x="173" y="265"/>
                    <a:pt x="176" y="265"/>
                    <a:pt x="180" y="264"/>
                  </a:cubicBezTo>
                  <a:lnTo>
                    <a:pt x="1043" y="264"/>
                  </a:lnTo>
                  <a:cubicBezTo>
                    <a:pt x="1211" y="264"/>
                    <a:pt x="1211" y="13"/>
                    <a:pt x="1043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5"/>
            <p:cNvSpPr/>
            <p:nvPr/>
          </p:nvSpPr>
          <p:spPr>
            <a:xfrm>
              <a:off x="3372850" y="3003569"/>
              <a:ext cx="97215" cy="70865"/>
            </a:xfrm>
            <a:custGeom>
              <a:avLst/>
              <a:gdLst/>
              <a:ahLst/>
              <a:cxnLst/>
              <a:rect l="l" t="t" r="r" b="b"/>
              <a:pathLst>
                <a:path w="1402" h="1022" extrusionOk="0">
                  <a:moveTo>
                    <a:pt x="1210" y="0"/>
                  </a:moveTo>
                  <a:cubicBezTo>
                    <a:pt x="1186" y="0"/>
                    <a:pt x="1161" y="8"/>
                    <a:pt x="1137" y="25"/>
                  </a:cubicBezTo>
                  <a:lnTo>
                    <a:pt x="118" y="780"/>
                  </a:lnTo>
                  <a:cubicBezTo>
                    <a:pt x="1" y="869"/>
                    <a:pt x="84" y="1021"/>
                    <a:pt x="196" y="1021"/>
                  </a:cubicBezTo>
                  <a:cubicBezTo>
                    <a:pt x="222" y="1021"/>
                    <a:pt x="248" y="1014"/>
                    <a:pt x="274" y="996"/>
                  </a:cubicBezTo>
                  <a:lnTo>
                    <a:pt x="1293" y="241"/>
                  </a:lnTo>
                  <a:cubicBezTo>
                    <a:pt x="1401" y="153"/>
                    <a:pt x="1316" y="0"/>
                    <a:pt x="1210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35"/>
            <p:cNvSpPr/>
            <p:nvPr/>
          </p:nvSpPr>
          <p:spPr>
            <a:xfrm>
              <a:off x="3348581" y="2975347"/>
              <a:ext cx="33353" cy="18375"/>
            </a:xfrm>
            <a:custGeom>
              <a:avLst/>
              <a:gdLst/>
              <a:ahLst/>
              <a:cxnLst/>
              <a:rect l="l" t="t" r="r" b="b"/>
              <a:pathLst>
                <a:path w="481" h="265" extrusionOk="0">
                  <a:moveTo>
                    <a:pt x="169" y="1"/>
                  </a:moveTo>
                  <a:cubicBezTo>
                    <a:pt x="1" y="13"/>
                    <a:pt x="1" y="264"/>
                    <a:pt x="169" y="264"/>
                  </a:cubicBezTo>
                  <a:lnTo>
                    <a:pt x="348" y="264"/>
                  </a:lnTo>
                  <a:cubicBezTo>
                    <a:pt x="420" y="264"/>
                    <a:pt x="480" y="204"/>
                    <a:pt x="480" y="132"/>
                  </a:cubicBezTo>
                  <a:cubicBezTo>
                    <a:pt x="480" y="60"/>
                    <a:pt x="420" y="1"/>
                    <a:pt x="348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35"/>
            <p:cNvSpPr/>
            <p:nvPr/>
          </p:nvSpPr>
          <p:spPr>
            <a:xfrm>
              <a:off x="3811640" y="2898032"/>
              <a:ext cx="98879" cy="66566"/>
            </a:xfrm>
            <a:custGeom>
              <a:avLst/>
              <a:gdLst/>
              <a:ahLst/>
              <a:cxnLst/>
              <a:rect l="l" t="t" r="r" b="b"/>
              <a:pathLst>
                <a:path w="1426" h="960" extrusionOk="0">
                  <a:moveTo>
                    <a:pt x="1237" y="1"/>
                  </a:moveTo>
                  <a:cubicBezTo>
                    <a:pt x="1214" y="1"/>
                    <a:pt x="1189" y="8"/>
                    <a:pt x="1163" y="25"/>
                  </a:cubicBezTo>
                  <a:lnTo>
                    <a:pt x="108" y="720"/>
                  </a:lnTo>
                  <a:cubicBezTo>
                    <a:pt x="0" y="792"/>
                    <a:pt x="48" y="960"/>
                    <a:pt x="180" y="960"/>
                  </a:cubicBezTo>
                  <a:cubicBezTo>
                    <a:pt x="204" y="960"/>
                    <a:pt x="228" y="960"/>
                    <a:pt x="252" y="948"/>
                  </a:cubicBezTo>
                  <a:lnTo>
                    <a:pt x="1307" y="240"/>
                  </a:lnTo>
                  <a:cubicBezTo>
                    <a:pt x="1426" y="161"/>
                    <a:pt x="1349" y="1"/>
                    <a:pt x="1237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5"/>
            <p:cNvSpPr/>
            <p:nvPr/>
          </p:nvSpPr>
          <p:spPr>
            <a:xfrm>
              <a:off x="3811640" y="2975347"/>
              <a:ext cx="84040" cy="18375"/>
            </a:xfrm>
            <a:custGeom>
              <a:avLst/>
              <a:gdLst/>
              <a:ahLst/>
              <a:cxnLst/>
              <a:rect l="l" t="t" r="r" b="b"/>
              <a:pathLst>
                <a:path w="1212" h="265" extrusionOk="0">
                  <a:moveTo>
                    <a:pt x="180" y="1"/>
                  </a:moveTo>
                  <a:cubicBezTo>
                    <a:pt x="4" y="1"/>
                    <a:pt x="1" y="265"/>
                    <a:pt x="169" y="265"/>
                  </a:cubicBezTo>
                  <a:cubicBezTo>
                    <a:pt x="173" y="265"/>
                    <a:pt x="176" y="265"/>
                    <a:pt x="180" y="264"/>
                  </a:cubicBezTo>
                  <a:lnTo>
                    <a:pt x="1043" y="264"/>
                  </a:lnTo>
                  <a:cubicBezTo>
                    <a:pt x="1211" y="264"/>
                    <a:pt x="1211" y="13"/>
                    <a:pt x="1043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35"/>
            <p:cNvSpPr/>
            <p:nvPr/>
          </p:nvSpPr>
          <p:spPr>
            <a:xfrm>
              <a:off x="3810808" y="3003569"/>
              <a:ext cx="97353" cy="70865"/>
            </a:xfrm>
            <a:custGeom>
              <a:avLst/>
              <a:gdLst/>
              <a:ahLst/>
              <a:cxnLst/>
              <a:rect l="l" t="t" r="r" b="b"/>
              <a:pathLst>
                <a:path w="1404" h="1022" extrusionOk="0">
                  <a:moveTo>
                    <a:pt x="192" y="0"/>
                  </a:moveTo>
                  <a:cubicBezTo>
                    <a:pt x="85" y="0"/>
                    <a:pt x="0" y="153"/>
                    <a:pt x="108" y="241"/>
                  </a:cubicBezTo>
                  <a:lnTo>
                    <a:pt x="1139" y="996"/>
                  </a:lnTo>
                  <a:cubicBezTo>
                    <a:pt x="1163" y="1014"/>
                    <a:pt x="1188" y="1021"/>
                    <a:pt x="1212" y="1021"/>
                  </a:cubicBezTo>
                  <a:cubicBezTo>
                    <a:pt x="1318" y="1021"/>
                    <a:pt x="1403" y="869"/>
                    <a:pt x="1295" y="780"/>
                  </a:cubicBezTo>
                  <a:lnTo>
                    <a:pt x="264" y="25"/>
                  </a:lnTo>
                  <a:cubicBezTo>
                    <a:pt x="240" y="8"/>
                    <a:pt x="216" y="0"/>
                    <a:pt x="19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35"/>
            <p:cNvSpPr/>
            <p:nvPr/>
          </p:nvSpPr>
          <p:spPr>
            <a:xfrm>
              <a:off x="3896444" y="2975347"/>
              <a:ext cx="36612" cy="18375"/>
            </a:xfrm>
            <a:custGeom>
              <a:avLst/>
              <a:gdLst/>
              <a:ahLst/>
              <a:cxnLst/>
              <a:rect l="l" t="t" r="r" b="b"/>
              <a:pathLst>
                <a:path w="528" h="265" extrusionOk="0">
                  <a:moveTo>
                    <a:pt x="180" y="1"/>
                  </a:moveTo>
                  <a:cubicBezTo>
                    <a:pt x="0" y="13"/>
                    <a:pt x="0" y="264"/>
                    <a:pt x="180" y="264"/>
                  </a:cubicBezTo>
                  <a:lnTo>
                    <a:pt x="348" y="264"/>
                  </a:lnTo>
                  <a:cubicBezTo>
                    <a:pt x="352" y="265"/>
                    <a:pt x="356" y="265"/>
                    <a:pt x="359" y="265"/>
                  </a:cubicBezTo>
                  <a:cubicBezTo>
                    <a:pt x="528" y="265"/>
                    <a:pt x="524" y="1"/>
                    <a:pt x="348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4" name="Google Shape;1554;p35"/>
          <p:cNvGrpSpPr/>
          <p:nvPr/>
        </p:nvGrpSpPr>
        <p:grpSpPr>
          <a:xfrm>
            <a:off x="4657270" y="1771949"/>
            <a:ext cx="788954" cy="788952"/>
            <a:chOff x="5178282" y="2948848"/>
            <a:chExt cx="788954" cy="788952"/>
          </a:xfrm>
        </p:grpSpPr>
        <p:sp>
          <p:nvSpPr>
            <p:cNvPr id="1555" name="Google Shape;1555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7" name="Google Shape;1557;p35"/>
          <p:cNvGrpSpPr/>
          <p:nvPr/>
        </p:nvGrpSpPr>
        <p:grpSpPr>
          <a:xfrm>
            <a:off x="7638703" y="1906608"/>
            <a:ext cx="556245" cy="519634"/>
            <a:chOff x="8187090" y="3152519"/>
            <a:chExt cx="556245" cy="519634"/>
          </a:xfrm>
        </p:grpSpPr>
        <p:sp>
          <p:nvSpPr>
            <p:cNvPr id="1558" name="Google Shape;1558;p35"/>
            <p:cNvSpPr/>
            <p:nvPr/>
          </p:nvSpPr>
          <p:spPr>
            <a:xfrm>
              <a:off x="8358363" y="3583127"/>
              <a:ext cx="39940" cy="15879"/>
            </a:xfrm>
            <a:custGeom>
              <a:avLst/>
              <a:gdLst/>
              <a:ahLst/>
              <a:cxnLst/>
              <a:rect l="l" t="t" r="r" b="b"/>
              <a:pathLst>
                <a:path w="576" h="229" extrusionOk="0">
                  <a:moveTo>
                    <a:pt x="564" y="0"/>
                  </a:moveTo>
                  <a:cubicBezTo>
                    <a:pt x="372" y="60"/>
                    <a:pt x="180" y="144"/>
                    <a:pt x="0" y="228"/>
                  </a:cubicBezTo>
                  <a:lnTo>
                    <a:pt x="576" y="228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35"/>
            <p:cNvSpPr/>
            <p:nvPr/>
          </p:nvSpPr>
          <p:spPr>
            <a:xfrm>
              <a:off x="8532131" y="3583127"/>
              <a:ext cx="39940" cy="15879"/>
            </a:xfrm>
            <a:custGeom>
              <a:avLst/>
              <a:gdLst/>
              <a:ahLst/>
              <a:cxnLst/>
              <a:rect l="l" t="t" r="r" b="b"/>
              <a:pathLst>
                <a:path w="576" h="229" extrusionOk="0">
                  <a:moveTo>
                    <a:pt x="12" y="0"/>
                  </a:moveTo>
                  <a:lnTo>
                    <a:pt x="0" y="228"/>
                  </a:lnTo>
                  <a:lnTo>
                    <a:pt x="576" y="228"/>
                  </a:lnTo>
                  <a:cubicBezTo>
                    <a:pt x="384" y="144"/>
                    <a:pt x="204" y="60"/>
                    <a:pt x="12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35"/>
            <p:cNvSpPr/>
            <p:nvPr/>
          </p:nvSpPr>
          <p:spPr>
            <a:xfrm>
              <a:off x="8327575" y="3598937"/>
              <a:ext cx="71559" cy="16642"/>
            </a:xfrm>
            <a:custGeom>
              <a:avLst/>
              <a:gdLst/>
              <a:ahLst/>
              <a:cxnLst/>
              <a:rect l="l" t="t" r="r" b="b"/>
              <a:pathLst>
                <a:path w="1032" h="240" extrusionOk="0">
                  <a:moveTo>
                    <a:pt x="444" y="0"/>
                  </a:moveTo>
                  <a:cubicBezTo>
                    <a:pt x="289" y="60"/>
                    <a:pt x="145" y="144"/>
                    <a:pt x="1" y="240"/>
                  </a:cubicBezTo>
                  <a:lnTo>
                    <a:pt x="1032" y="240"/>
                  </a:lnTo>
                  <a:cubicBezTo>
                    <a:pt x="1032" y="240"/>
                    <a:pt x="1032" y="228"/>
                    <a:pt x="1032" y="228"/>
                  </a:cubicBezTo>
                  <a:cubicBezTo>
                    <a:pt x="1020" y="204"/>
                    <a:pt x="1020" y="180"/>
                    <a:pt x="1020" y="144"/>
                  </a:cubicBezTo>
                  <a:cubicBezTo>
                    <a:pt x="1020" y="108"/>
                    <a:pt x="1020" y="84"/>
                    <a:pt x="1020" y="48"/>
                  </a:cubicBezTo>
                  <a:lnTo>
                    <a:pt x="1020" y="0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35"/>
            <p:cNvSpPr/>
            <p:nvPr/>
          </p:nvSpPr>
          <p:spPr>
            <a:xfrm>
              <a:off x="8531299" y="3598937"/>
              <a:ext cx="70727" cy="16642"/>
            </a:xfrm>
            <a:custGeom>
              <a:avLst/>
              <a:gdLst/>
              <a:ahLst/>
              <a:cxnLst/>
              <a:rect l="l" t="t" r="r" b="b"/>
              <a:pathLst>
                <a:path w="1020" h="240" extrusionOk="0">
                  <a:moveTo>
                    <a:pt x="12" y="0"/>
                  </a:moveTo>
                  <a:lnTo>
                    <a:pt x="12" y="48"/>
                  </a:lnTo>
                  <a:cubicBezTo>
                    <a:pt x="12" y="84"/>
                    <a:pt x="12" y="120"/>
                    <a:pt x="12" y="144"/>
                  </a:cubicBezTo>
                  <a:cubicBezTo>
                    <a:pt x="0" y="180"/>
                    <a:pt x="0" y="216"/>
                    <a:pt x="0" y="240"/>
                  </a:cubicBezTo>
                  <a:lnTo>
                    <a:pt x="1019" y="240"/>
                  </a:lnTo>
                  <a:cubicBezTo>
                    <a:pt x="887" y="144"/>
                    <a:pt x="743" y="60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35"/>
            <p:cNvSpPr/>
            <p:nvPr/>
          </p:nvSpPr>
          <p:spPr>
            <a:xfrm>
              <a:off x="8482206" y="3524950"/>
              <a:ext cx="1734" cy="23298"/>
            </a:xfrm>
            <a:custGeom>
              <a:avLst/>
              <a:gdLst/>
              <a:ahLst/>
              <a:cxnLst/>
              <a:rect l="l" t="t" r="r" b="b"/>
              <a:pathLst>
                <a:path w="25" h="336" extrusionOk="0">
                  <a:moveTo>
                    <a:pt x="13" y="0"/>
                  </a:moveTo>
                  <a:lnTo>
                    <a:pt x="1" y="300"/>
                  </a:lnTo>
                  <a:lnTo>
                    <a:pt x="1" y="336"/>
                  </a:lnTo>
                  <a:cubicBezTo>
                    <a:pt x="25" y="228"/>
                    <a:pt x="25" y="120"/>
                    <a:pt x="13" y="0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35"/>
            <p:cNvSpPr/>
            <p:nvPr/>
          </p:nvSpPr>
          <p:spPr>
            <a:xfrm>
              <a:off x="8482206" y="3548180"/>
              <a:ext cx="69" cy="6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35"/>
            <p:cNvSpPr/>
            <p:nvPr/>
          </p:nvSpPr>
          <p:spPr>
            <a:xfrm>
              <a:off x="8404058" y="3170756"/>
              <a:ext cx="90697" cy="444816"/>
            </a:xfrm>
            <a:custGeom>
              <a:avLst/>
              <a:gdLst/>
              <a:ahLst/>
              <a:cxnLst/>
              <a:rect l="l" t="t" r="r" b="b"/>
              <a:pathLst>
                <a:path w="1308" h="6415" extrusionOk="0">
                  <a:moveTo>
                    <a:pt x="744" y="1"/>
                  </a:moveTo>
                  <a:cubicBezTo>
                    <a:pt x="337" y="1"/>
                    <a:pt x="1" y="337"/>
                    <a:pt x="1" y="744"/>
                  </a:cubicBezTo>
                  <a:lnTo>
                    <a:pt x="61" y="2555"/>
                  </a:lnTo>
                  <a:lnTo>
                    <a:pt x="109" y="3981"/>
                  </a:lnTo>
                  <a:lnTo>
                    <a:pt x="169" y="5792"/>
                  </a:lnTo>
                  <a:lnTo>
                    <a:pt x="181" y="6199"/>
                  </a:lnTo>
                  <a:lnTo>
                    <a:pt x="181" y="6211"/>
                  </a:lnTo>
                  <a:cubicBezTo>
                    <a:pt x="181" y="6259"/>
                    <a:pt x="181" y="6319"/>
                    <a:pt x="181" y="6367"/>
                  </a:cubicBezTo>
                  <a:cubicBezTo>
                    <a:pt x="181" y="6367"/>
                    <a:pt x="181" y="6379"/>
                    <a:pt x="193" y="6379"/>
                  </a:cubicBezTo>
                  <a:cubicBezTo>
                    <a:pt x="193" y="6391"/>
                    <a:pt x="193" y="6403"/>
                    <a:pt x="193" y="6415"/>
                  </a:cubicBezTo>
                  <a:lnTo>
                    <a:pt x="420" y="6415"/>
                  </a:lnTo>
                  <a:cubicBezTo>
                    <a:pt x="540" y="6415"/>
                    <a:pt x="648" y="6391"/>
                    <a:pt x="744" y="6331"/>
                  </a:cubicBezTo>
                  <a:lnTo>
                    <a:pt x="744" y="5851"/>
                  </a:lnTo>
                  <a:cubicBezTo>
                    <a:pt x="750" y="5762"/>
                    <a:pt x="816" y="5717"/>
                    <a:pt x="881" y="5717"/>
                  </a:cubicBezTo>
                  <a:cubicBezTo>
                    <a:pt x="945" y="5717"/>
                    <a:pt x="1008" y="5762"/>
                    <a:pt x="1008" y="5851"/>
                  </a:cubicBezTo>
                  <a:lnTo>
                    <a:pt x="1008" y="6067"/>
                  </a:lnTo>
                  <a:cubicBezTo>
                    <a:pt x="1044" y="6007"/>
                    <a:pt x="1068" y="5935"/>
                    <a:pt x="1092" y="5863"/>
                  </a:cubicBezTo>
                  <a:cubicBezTo>
                    <a:pt x="1092" y="5863"/>
                    <a:pt x="1116" y="5648"/>
                    <a:pt x="1128" y="5444"/>
                  </a:cubicBezTo>
                  <a:lnTo>
                    <a:pt x="1128" y="5408"/>
                  </a:lnTo>
                  <a:lnTo>
                    <a:pt x="1200" y="3466"/>
                  </a:lnTo>
                  <a:lnTo>
                    <a:pt x="1248" y="2015"/>
                  </a:lnTo>
                  <a:cubicBezTo>
                    <a:pt x="1212" y="2015"/>
                    <a:pt x="1176" y="2027"/>
                    <a:pt x="1152" y="2027"/>
                  </a:cubicBezTo>
                  <a:lnTo>
                    <a:pt x="600" y="2027"/>
                  </a:lnTo>
                  <a:cubicBezTo>
                    <a:pt x="444" y="2027"/>
                    <a:pt x="301" y="1919"/>
                    <a:pt x="265" y="1763"/>
                  </a:cubicBezTo>
                  <a:lnTo>
                    <a:pt x="145" y="1164"/>
                  </a:lnTo>
                  <a:cubicBezTo>
                    <a:pt x="109" y="1044"/>
                    <a:pt x="169" y="912"/>
                    <a:pt x="289" y="864"/>
                  </a:cubicBezTo>
                  <a:cubicBezTo>
                    <a:pt x="471" y="787"/>
                    <a:pt x="665" y="751"/>
                    <a:pt x="862" y="751"/>
                  </a:cubicBezTo>
                  <a:cubicBezTo>
                    <a:pt x="1002" y="751"/>
                    <a:pt x="1144" y="769"/>
                    <a:pt x="1284" y="804"/>
                  </a:cubicBezTo>
                  <a:lnTo>
                    <a:pt x="1308" y="61"/>
                  </a:lnTo>
                  <a:cubicBezTo>
                    <a:pt x="1212" y="13"/>
                    <a:pt x="1116" y="1"/>
                    <a:pt x="1008" y="1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35"/>
            <p:cNvSpPr/>
            <p:nvPr/>
          </p:nvSpPr>
          <p:spPr>
            <a:xfrm>
              <a:off x="8482206" y="3545683"/>
              <a:ext cx="69" cy="2566"/>
            </a:xfrm>
            <a:custGeom>
              <a:avLst/>
              <a:gdLst/>
              <a:ahLst/>
              <a:cxnLst/>
              <a:rect l="l" t="t" r="r" b="b"/>
              <a:pathLst>
                <a:path w="1" h="37" extrusionOk="0">
                  <a:moveTo>
                    <a:pt x="1" y="37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35"/>
            <p:cNvSpPr/>
            <p:nvPr/>
          </p:nvSpPr>
          <p:spPr>
            <a:xfrm>
              <a:off x="8417372" y="3174917"/>
              <a:ext cx="109002" cy="478931"/>
            </a:xfrm>
            <a:custGeom>
              <a:avLst/>
              <a:gdLst/>
              <a:ahLst/>
              <a:cxnLst/>
              <a:rect l="l" t="t" r="r" b="b"/>
              <a:pathLst>
                <a:path w="1572" h="6907" extrusionOk="0">
                  <a:moveTo>
                    <a:pt x="1116" y="1"/>
                  </a:moveTo>
                  <a:lnTo>
                    <a:pt x="1092" y="744"/>
                  </a:lnTo>
                  <a:cubicBezTo>
                    <a:pt x="1152" y="756"/>
                    <a:pt x="1223" y="780"/>
                    <a:pt x="1283" y="804"/>
                  </a:cubicBezTo>
                  <a:cubicBezTo>
                    <a:pt x="1403" y="852"/>
                    <a:pt x="1463" y="984"/>
                    <a:pt x="1415" y="1104"/>
                  </a:cubicBezTo>
                  <a:lnTo>
                    <a:pt x="1295" y="1703"/>
                  </a:lnTo>
                  <a:cubicBezTo>
                    <a:pt x="1259" y="1823"/>
                    <a:pt x="1164" y="1919"/>
                    <a:pt x="1056" y="1955"/>
                  </a:cubicBezTo>
                  <a:lnTo>
                    <a:pt x="1008" y="3406"/>
                  </a:lnTo>
                  <a:lnTo>
                    <a:pt x="936" y="5348"/>
                  </a:lnTo>
                  <a:lnTo>
                    <a:pt x="948" y="5048"/>
                  </a:lnTo>
                  <a:lnTo>
                    <a:pt x="948" y="5048"/>
                  </a:lnTo>
                  <a:cubicBezTo>
                    <a:pt x="960" y="5168"/>
                    <a:pt x="960" y="5276"/>
                    <a:pt x="936" y="5384"/>
                  </a:cubicBezTo>
                  <a:cubicBezTo>
                    <a:pt x="924" y="5588"/>
                    <a:pt x="900" y="5803"/>
                    <a:pt x="900" y="5803"/>
                  </a:cubicBezTo>
                  <a:cubicBezTo>
                    <a:pt x="876" y="5875"/>
                    <a:pt x="852" y="5947"/>
                    <a:pt x="816" y="6007"/>
                  </a:cubicBezTo>
                  <a:lnTo>
                    <a:pt x="816" y="6487"/>
                  </a:lnTo>
                  <a:cubicBezTo>
                    <a:pt x="822" y="6583"/>
                    <a:pt x="756" y="6631"/>
                    <a:pt x="689" y="6631"/>
                  </a:cubicBezTo>
                  <a:cubicBezTo>
                    <a:pt x="621" y="6631"/>
                    <a:pt x="552" y="6583"/>
                    <a:pt x="552" y="6487"/>
                  </a:cubicBezTo>
                  <a:lnTo>
                    <a:pt x="552" y="6283"/>
                  </a:lnTo>
                  <a:cubicBezTo>
                    <a:pt x="456" y="6331"/>
                    <a:pt x="348" y="6355"/>
                    <a:pt x="228" y="6355"/>
                  </a:cubicBezTo>
                  <a:lnTo>
                    <a:pt x="1" y="6355"/>
                  </a:lnTo>
                  <a:cubicBezTo>
                    <a:pt x="1" y="6379"/>
                    <a:pt x="13" y="6415"/>
                    <a:pt x="13" y="6451"/>
                  </a:cubicBezTo>
                  <a:cubicBezTo>
                    <a:pt x="59" y="6707"/>
                    <a:pt x="276" y="6907"/>
                    <a:pt x="530" y="6907"/>
                  </a:cubicBezTo>
                  <a:cubicBezTo>
                    <a:pt x="537" y="6907"/>
                    <a:pt x="545" y="6907"/>
                    <a:pt x="552" y="6906"/>
                  </a:cubicBezTo>
                  <a:lnTo>
                    <a:pt x="816" y="6906"/>
                  </a:lnTo>
                  <a:cubicBezTo>
                    <a:pt x="824" y="6907"/>
                    <a:pt x="831" y="6907"/>
                    <a:pt x="839" y="6907"/>
                  </a:cubicBezTo>
                  <a:cubicBezTo>
                    <a:pt x="1104" y="6907"/>
                    <a:pt x="1320" y="6707"/>
                    <a:pt x="1355" y="6451"/>
                  </a:cubicBezTo>
                  <a:cubicBezTo>
                    <a:pt x="1367" y="6415"/>
                    <a:pt x="1379" y="6367"/>
                    <a:pt x="1379" y="6319"/>
                  </a:cubicBezTo>
                  <a:cubicBezTo>
                    <a:pt x="1379" y="6319"/>
                    <a:pt x="1379" y="6319"/>
                    <a:pt x="1379" y="6307"/>
                  </a:cubicBezTo>
                  <a:cubicBezTo>
                    <a:pt x="1391" y="6259"/>
                    <a:pt x="1391" y="6211"/>
                    <a:pt x="1391" y="6163"/>
                  </a:cubicBezTo>
                  <a:lnTo>
                    <a:pt x="1403" y="5732"/>
                  </a:lnTo>
                  <a:lnTo>
                    <a:pt x="1451" y="4233"/>
                  </a:lnTo>
                  <a:lnTo>
                    <a:pt x="1511" y="2495"/>
                  </a:lnTo>
                  <a:lnTo>
                    <a:pt x="1571" y="684"/>
                  </a:lnTo>
                  <a:cubicBezTo>
                    <a:pt x="1559" y="385"/>
                    <a:pt x="1391" y="109"/>
                    <a:pt x="1116" y="1"/>
                  </a:cubicBez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35"/>
            <p:cNvSpPr/>
            <p:nvPr/>
          </p:nvSpPr>
          <p:spPr>
            <a:xfrm>
              <a:off x="8428189" y="3237740"/>
              <a:ext cx="60742" cy="56997"/>
            </a:xfrm>
            <a:custGeom>
              <a:avLst/>
              <a:gdLst/>
              <a:ahLst/>
              <a:cxnLst/>
              <a:rect l="l" t="t" r="r" b="b"/>
              <a:pathLst>
                <a:path w="876" h="822" extrusionOk="0">
                  <a:moveTo>
                    <a:pt x="541" y="1"/>
                  </a:moveTo>
                  <a:cubicBezTo>
                    <a:pt x="361" y="1"/>
                    <a:pt x="182" y="36"/>
                    <a:pt x="12" y="102"/>
                  </a:cubicBezTo>
                  <a:cubicBezTo>
                    <a:pt x="12" y="102"/>
                    <a:pt x="1" y="114"/>
                    <a:pt x="1" y="126"/>
                  </a:cubicBezTo>
                  <a:cubicBezTo>
                    <a:pt x="12" y="138"/>
                    <a:pt x="12" y="138"/>
                    <a:pt x="12" y="150"/>
                  </a:cubicBezTo>
                  <a:lnTo>
                    <a:pt x="132" y="749"/>
                  </a:lnTo>
                  <a:cubicBezTo>
                    <a:pt x="144" y="785"/>
                    <a:pt x="156" y="797"/>
                    <a:pt x="180" y="809"/>
                  </a:cubicBezTo>
                  <a:lnTo>
                    <a:pt x="528" y="809"/>
                  </a:lnTo>
                  <a:lnTo>
                    <a:pt x="528" y="821"/>
                  </a:lnTo>
                  <a:cubicBezTo>
                    <a:pt x="636" y="821"/>
                    <a:pt x="732" y="749"/>
                    <a:pt x="756" y="641"/>
                  </a:cubicBezTo>
                  <a:lnTo>
                    <a:pt x="876" y="42"/>
                  </a:lnTo>
                  <a:cubicBezTo>
                    <a:pt x="765" y="14"/>
                    <a:pt x="653" y="1"/>
                    <a:pt x="5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35"/>
            <p:cNvSpPr/>
            <p:nvPr/>
          </p:nvSpPr>
          <p:spPr>
            <a:xfrm>
              <a:off x="8440670" y="3240652"/>
              <a:ext cx="60742" cy="55056"/>
            </a:xfrm>
            <a:custGeom>
              <a:avLst/>
              <a:gdLst/>
              <a:ahLst/>
              <a:cxnLst/>
              <a:rect l="l" t="t" r="r" b="b"/>
              <a:pathLst>
                <a:path w="876" h="794" extrusionOk="0">
                  <a:moveTo>
                    <a:pt x="696" y="0"/>
                  </a:moveTo>
                  <a:lnTo>
                    <a:pt x="576" y="599"/>
                  </a:lnTo>
                  <a:cubicBezTo>
                    <a:pt x="552" y="707"/>
                    <a:pt x="456" y="779"/>
                    <a:pt x="348" y="779"/>
                  </a:cubicBezTo>
                  <a:lnTo>
                    <a:pt x="0" y="779"/>
                  </a:lnTo>
                  <a:cubicBezTo>
                    <a:pt x="12" y="791"/>
                    <a:pt x="48" y="791"/>
                    <a:pt x="72" y="791"/>
                  </a:cubicBezTo>
                  <a:lnTo>
                    <a:pt x="624" y="791"/>
                  </a:lnTo>
                  <a:cubicBezTo>
                    <a:pt x="630" y="793"/>
                    <a:pt x="636" y="794"/>
                    <a:pt x="642" y="794"/>
                  </a:cubicBezTo>
                  <a:cubicBezTo>
                    <a:pt x="684" y="794"/>
                    <a:pt x="723" y="760"/>
                    <a:pt x="744" y="707"/>
                  </a:cubicBezTo>
                  <a:lnTo>
                    <a:pt x="864" y="120"/>
                  </a:lnTo>
                  <a:cubicBezTo>
                    <a:pt x="876" y="108"/>
                    <a:pt x="876" y="96"/>
                    <a:pt x="876" y="96"/>
                  </a:cubicBezTo>
                  <a:lnTo>
                    <a:pt x="876" y="84"/>
                  </a:lnTo>
                  <a:cubicBezTo>
                    <a:pt x="876" y="72"/>
                    <a:pt x="876" y="60"/>
                    <a:pt x="864" y="60"/>
                  </a:cubicBezTo>
                  <a:cubicBezTo>
                    <a:pt x="804" y="36"/>
                    <a:pt x="756" y="24"/>
                    <a:pt x="696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35"/>
            <p:cNvSpPr/>
            <p:nvPr/>
          </p:nvSpPr>
          <p:spPr>
            <a:xfrm>
              <a:off x="8232855" y="3361167"/>
              <a:ext cx="159621" cy="83208"/>
            </a:xfrm>
            <a:custGeom>
              <a:avLst/>
              <a:gdLst/>
              <a:ahLst/>
              <a:cxnLst/>
              <a:rect l="l" t="t" r="r" b="b"/>
              <a:pathLst>
                <a:path w="2302" h="1200" extrusionOk="0">
                  <a:moveTo>
                    <a:pt x="2266" y="0"/>
                  </a:moveTo>
                  <a:cubicBezTo>
                    <a:pt x="1235" y="420"/>
                    <a:pt x="444" y="852"/>
                    <a:pt x="0" y="1199"/>
                  </a:cubicBezTo>
                  <a:cubicBezTo>
                    <a:pt x="16" y="1200"/>
                    <a:pt x="32" y="1200"/>
                    <a:pt x="48" y="1200"/>
                  </a:cubicBezTo>
                  <a:cubicBezTo>
                    <a:pt x="639" y="1200"/>
                    <a:pt x="1579" y="992"/>
                    <a:pt x="2302" y="852"/>
                  </a:cubicBezTo>
                  <a:lnTo>
                    <a:pt x="2266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35"/>
            <p:cNvSpPr/>
            <p:nvPr/>
          </p:nvSpPr>
          <p:spPr>
            <a:xfrm>
              <a:off x="8537956" y="3361167"/>
              <a:ext cx="159621" cy="83208"/>
            </a:xfrm>
            <a:custGeom>
              <a:avLst/>
              <a:gdLst/>
              <a:ahLst/>
              <a:cxnLst/>
              <a:rect l="l" t="t" r="r" b="b"/>
              <a:pathLst>
                <a:path w="2302" h="1200" extrusionOk="0">
                  <a:moveTo>
                    <a:pt x="24" y="0"/>
                  </a:moveTo>
                  <a:lnTo>
                    <a:pt x="0" y="852"/>
                  </a:lnTo>
                  <a:cubicBezTo>
                    <a:pt x="723" y="992"/>
                    <a:pt x="1663" y="1200"/>
                    <a:pt x="2254" y="1200"/>
                  </a:cubicBezTo>
                  <a:cubicBezTo>
                    <a:pt x="2270" y="1200"/>
                    <a:pt x="2286" y="1200"/>
                    <a:pt x="2302" y="1199"/>
                  </a:cubicBezTo>
                  <a:cubicBezTo>
                    <a:pt x="1858" y="852"/>
                    <a:pt x="1055" y="420"/>
                    <a:pt x="24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35"/>
            <p:cNvSpPr/>
            <p:nvPr/>
          </p:nvSpPr>
          <p:spPr>
            <a:xfrm>
              <a:off x="8205396" y="3420176"/>
              <a:ext cx="187911" cy="65734"/>
            </a:xfrm>
            <a:custGeom>
              <a:avLst/>
              <a:gdLst/>
              <a:ahLst/>
              <a:cxnLst/>
              <a:rect l="l" t="t" r="r" b="b"/>
              <a:pathLst>
                <a:path w="2710" h="948" extrusionOk="0">
                  <a:moveTo>
                    <a:pt x="2698" y="1"/>
                  </a:moveTo>
                  <a:cubicBezTo>
                    <a:pt x="1975" y="141"/>
                    <a:pt x="1035" y="349"/>
                    <a:pt x="444" y="349"/>
                  </a:cubicBezTo>
                  <a:cubicBezTo>
                    <a:pt x="428" y="349"/>
                    <a:pt x="412" y="349"/>
                    <a:pt x="396" y="348"/>
                  </a:cubicBezTo>
                  <a:cubicBezTo>
                    <a:pt x="156" y="540"/>
                    <a:pt x="13" y="708"/>
                    <a:pt x="1" y="840"/>
                  </a:cubicBezTo>
                  <a:cubicBezTo>
                    <a:pt x="1" y="864"/>
                    <a:pt x="13" y="864"/>
                    <a:pt x="13" y="876"/>
                  </a:cubicBezTo>
                  <a:cubicBezTo>
                    <a:pt x="25" y="888"/>
                    <a:pt x="108" y="948"/>
                    <a:pt x="420" y="948"/>
                  </a:cubicBezTo>
                  <a:cubicBezTo>
                    <a:pt x="972" y="948"/>
                    <a:pt x="1871" y="768"/>
                    <a:pt x="2590" y="612"/>
                  </a:cubicBezTo>
                  <a:lnTo>
                    <a:pt x="2710" y="588"/>
                  </a:lnTo>
                  <a:lnTo>
                    <a:pt x="2698" y="1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35"/>
            <p:cNvSpPr/>
            <p:nvPr/>
          </p:nvSpPr>
          <p:spPr>
            <a:xfrm>
              <a:off x="8536292" y="3420176"/>
              <a:ext cx="187911" cy="65734"/>
            </a:xfrm>
            <a:custGeom>
              <a:avLst/>
              <a:gdLst/>
              <a:ahLst/>
              <a:cxnLst/>
              <a:rect l="l" t="t" r="r" b="b"/>
              <a:pathLst>
                <a:path w="2710" h="948" extrusionOk="0">
                  <a:moveTo>
                    <a:pt x="24" y="1"/>
                  </a:moveTo>
                  <a:lnTo>
                    <a:pt x="0" y="588"/>
                  </a:lnTo>
                  <a:lnTo>
                    <a:pt x="132" y="612"/>
                  </a:lnTo>
                  <a:cubicBezTo>
                    <a:pt x="851" y="768"/>
                    <a:pt x="1738" y="948"/>
                    <a:pt x="2302" y="948"/>
                  </a:cubicBezTo>
                  <a:cubicBezTo>
                    <a:pt x="2614" y="948"/>
                    <a:pt x="2685" y="888"/>
                    <a:pt x="2709" y="876"/>
                  </a:cubicBezTo>
                  <a:cubicBezTo>
                    <a:pt x="2709" y="864"/>
                    <a:pt x="2709" y="864"/>
                    <a:pt x="2709" y="840"/>
                  </a:cubicBezTo>
                  <a:cubicBezTo>
                    <a:pt x="2697" y="708"/>
                    <a:pt x="2566" y="540"/>
                    <a:pt x="2326" y="348"/>
                  </a:cubicBezTo>
                  <a:cubicBezTo>
                    <a:pt x="2310" y="349"/>
                    <a:pt x="2294" y="349"/>
                    <a:pt x="2278" y="349"/>
                  </a:cubicBezTo>
                  <a:cubicBezTo>
                    <a:pt x="1687" y="349"/>
                    <a:pt x="747" y="141"/>
                    <a:pt x="24" y="1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35"/>
            <p:cNvSpPr/>
            <p:nvPr/>
          </p:nvSpPr>
          <p:spPr>
            <a:xfrm>
              <a:off x="8187090" y="3152519"/>
              <a:ext cx="556245" cy="519634"/>
            </a:xfrm>
            <a:custGeom>
              <a:avLst/>
              <a:gdLst/>
              <a:ahLst/>
              <a:cxnLst/>
              <a:rect l="l" t="t" r="r" b="b"/>
              <a:pathLst>
                <a:path w="8022" h="7494" extrusionOk="0">
                  <a:moveTo>
                    <a:pt x="2926" y="3009"/>
                  </a:moveTo>
                  <a:lnTo>
                    <a:pt x="2962" y="3861"/>
                  </a:lnTo>
                  <a:lnTo>
                    <a:pt x="2974" y="4448"/>
                  </a:lnTo>
                  <a:lnTo>
                    <a:pt x="2854" y="4472"/>
                  </a:lnTo>
                  <a:cubicBezTo>
                    <a:pt x="2135" y="4628"/>
                    <a:pt x="1236" y="4808"/>
                    <a:pt x="684" y="4808"/>
                  </a:cubicBezTo>
                  <a:cubicBezTo>
                    <a:pt x="372" y="4808"/>
                    <a:pt x="289" y="4748"/>
                    <a:pt x="277" y="4736"/>
                  </a:cubicBezTo>
                  <a:cubicBezTo>
                    <a:pt x="277" y="4724"/>
                    <a:pt x="265" y="4724"/>
                    <a:pt x="265" y="4700"/>
                  </a:cubicBezTo>
                  <a:cubicBezTo>
                    <a:pt x="277" y="4568"/>
                    <a:pt x="420" y="4400"/>
                    <a:pt x="660" y="4208"/>
                  </a:cubicBezTo>
                  <a:cubicBezTo>
                    <a:pt x="1104" y="3861"/>
                    <a:pt x="1895" y="3429"/>
                    <a:pt x="2926" y="3009"/>
                  </a:cubicBezTo>
                  <a:close/>
                  <a:moveTo>
                    <a:pt x="5084" y="3009"/>
                  </a:moveTo>
                  <a:cubicBezTo>
                    <a:pt x="6115" y="3429"/>
                    <a:pt x="6918" y="3861"/>
                    <a:pt x="7362" y="4208"/>
                  </a:cubicBezTo>
                  <a:cubicBezTo>
                    <a:pt x="7602" y="4400"/>
                    <a:pt x="7733" y="4568"/>
                    <a:pt x="7745" y="4700"/>
                  </a:cubicBezTo>
                  <a:cubicBezTo>
                    <a:pt x="7745" y="4724"/>
                    <a:pt x="7745" y="4724"/>
                    <a:pt x="7745" y="4736"/>
                  </a:cubicBezTo>
                  <a:cubicBezTo>
                    <a:pt x="7721" y="4748"/>
                    <a:pt x="7650" y="4808"/>
                    <a:pt x="7338" y="4808"/>
                  </a:cubicBezTo>
                  <a:cubicBezTo>
                    <a:pt x="6786" y="4808"/>
                    <a:pt x="5887" y="4628"/>
                    <a:pt x="5168" y="4472"/>
                  </a:cubicBezTo>
                  <a:lnTo>
                    <a:pt x="5036" y="4448"/>
                  </a:lnTo>
                  <a:lnTo>
                    <a:pt x="5060" y="3861"/>
                  </a:lnTo>
                  <a:lnTo>
                    <a:pt x="5084" y="3009"/>
                  </a:lnTo>
                  <a:close/>
                  <a:moveTo>
                    <a:pt x="3034" y="6210"/>
                  </a:moveTo>
                  <a:lnTo>
                    <a:pt x="3046" y="6438"/>
                  </a:lnTo>
                  <a:lnTo>
                    <a:pt x="3046" y="6486"/>
                  </a:lnTo>
                  <a:cubicBezTo>
                    <a:pt x="3046" y="6522"/>
                    <a:pt x="3046" y="6546"/>
                    <a:pt x="3046" y="6582"/>
                  </a:cubicBezTo>
                  <a:cubicBezTo>
                    <a:pt x="3046" y="6606"/>
                    <a:pt x="3046" y="6642"/>
                    <a:pt x="3058" y="6666"/>
                  </a:cubicBezTo>
                  <a:cubicBezTo>
                    <a:pt x="3058" y="6666"/>
                    <a:pt x="3058" y="6678"/>
                    <a:pt x="3058" y="6678"/>
                  </a:cubicBezTo>
                  <a:lnTo>
                    <a:pt x="2027" y="6678"/>
                  </a:lnTo>
                  <a:cubicBezTo>
                    <a:pt x="2171" y="6582"/>
                    <a:pt x="2315" y="6498"/>
                    <a:pt x="2470" y="6438"/>
                  </a:cubicBezTo>
                  <a:cubicBezTo>
                    <a:pt x="2650" y="6354"/>
                    <a:pt x="2842" y="6270"/>
                    <a:pt x="3034" y="6210"/>
                  </a:cubicBezTo>
                  <a:close/>
                  <a:moveTo>
                    <a:pt x="4988" y="6210"/>
                  </a:moveTo>
                  <a:cubicBezTo>
                    <a:pt x="5180" y="6270"/>
                    <a:pt x="5360" y="6342"/>
                    <a:pt x="5552" y="6438"/>
                  </a:cubicBezTo>
                  <a:cubicBezTo>
                    <a:pt x="5707" y="6498"/>
                    <a:pt x="5851" y="6582"/>
                    <a:pt x="5983" y="6678"/>
                  </a:cubicBezTo>
                  <a:lnTo>
                    <a:pt x="4964" y="6678"/>
                  </a:lnTo>
                  <a:cubicBezTo>
                    <a:pt x="4964" y="6654"/>
                    <a:pt x="4964" y="6618"/>
                    <a:pt x="4976" y="6582"/>
                  </a:cubicBezTo>
                  <a:cubicBezTo>
                    <a:pt x="4976" y="6558"/>
                    <a:pt x="4976" y="6522"/>
                    <a:pt x="4976" y="6486"/>
                  </a:cubicBezTo>
                  <a:lnTo>
                    <a:pt x="4976" y="6438"/>
                  </a:lnTo>
                  <a:lnTo>
                    <a:pt x="4988" y="6210"/>
                  </a:lnTo>
                  <a:close/>
                  <a:moveTo>
                    <a:pt x="4137" y="264"/>
                  </a:moveTo>
                  <a:cubicBezTo>
                    <a:pt x="4556" y="264"/>
                    <a:pt x="4880" y="588"/>
                    <a:pt x="4892" y="1007"/>
                  </a:cubicBezTo>
                  <a:lnTo>
                    <a:pt x="4832" y="2818"/>
                  </a:lnTo>
                  <a:lnTo>
                    <a:pt x="4772" y="4556"/>
                  </a:lnTo>
                  <a:lnTo>
                    <a:pt x="4724" y="6055"/>
                  </a:lnTo>
                  <a:lnTo>
                    <a:pt x="4712" y="6486"/>
                  </a:lnTo>
                  <a:cubicBezTo>
                    <a:pt x="4712" y="6534"/>
                    <a:pt x="4712" y="6582"/>
                    <a:pt x="4700" y="6630"/>
                  </a:cubicBezTo>
                  <a:cubicBezTo>
                    <a:pt x="4700" y="6642"/>
                    <a:pt x="4700" y="6642"/>
                    <a:pt x="4700" y="6642"/>
                  </a:cubicBezTo>
                  <a:cubicBezTo>
                    <a:pt x="4700" y="6690"/>
                    <a:pt x="4688" y="6726"/>
                    <a:pt x="4676" y="6774"/>
                  </a:cubicBezTo>
                  <a:cubicBezTo>
                    <a:pt x="4641" y="7030"/>
                    <a:pt x="4425" y="7230"/>
                    <a:pt x="4160" y="7230"/>
                  </a:cubicBezTo>
                  <a:cubicBezTo>
                    <a:pt x="4152" y="7230"/>
                    <a:pt x="4145" y="7230"/>
                    <a:pt x="4137" y="7229"/>
                  </a:cubicBezTo>
                  <a:lnTo>
                    <a:pt x="3873" y="7229"/>
                  </a:lnTo>
                  <a:cubicBezTo>
                    <a:pt x="3609" y="7229"/>
                    <a:pt x="3382" y="7038"/>
                    <a:pt x="3334" y="6774"/>
                  </a:cubicBezTo>
                  <a:cubicBezTo>
                    <a:pt x="3334" y="6738"/>
                    <a:pt x="3322" y="6702"/>
                    <a:pt x="3322" y="6678"/>
                  </a:cubicBezTo>
                  <a:cubicBezTo>
                    <a:pt x="3322" y="6666"/>
                    <a:pt x="3322" y="6654"/>
                    <a:pt x="3322" y="6642"/>
                  </a:cubicBezTo>
                  <a:cubicBezTo>
                    <a:pt x="3322" y="6642"/>
                    <a:pt x="3310" y="6630"/>
                    <a:pt x="3310" y="6630"/>
                  </a:cubicBezTo>
                  <a:cubicBezTo>
                    <a:pt x="3310" y="6582"/>
                    <a:pt x="3310" y="6522"/>
                    <a:pt x="3310" y="6474"/>
                  </a:cubicBezTo>
                  <a:lnTo>
                    <a:pt x="3310" y="6462"/>
                  </a:lnTo>
                  <a:lnTo>
                    <a:pt x="3298" y="6055"/>
                  </a:lnTo>
                  <a:lnTo>
                    <a:pt x="3238" y="4244"/>
                  </a:lnTo>
                  <a:lnTo>
                    <a:pt x="3190" y="2818"/>
                  </a:lnTo>
                  <a:lnTo>
                    <a:pt x="3130" y="1007"/>
                  </a:lnTo>
                  <a:cubicBezTo>
                    <a:pt x="3130" y="600"/>
                    <a:pt x="3466" y="264"/>
                    <a:pt x="3873" y="264"/>
                  </a:cubicBezTo>
                  <a:close/>
                  <a:moveTo>
                    <a:pt x="3873" y="0"/>
                  </a:moveTo>
                  <a:cubicBezTo>
                    <a:pt x="3322" y="0"/>
                    <a:pt x="2866" y="456"/>
                    <a:pt x="2866" y="1007"/>
                  </a:cubicBezTo>
                  <a:lnTo>
                    <a:pt x="2926" y="2734"/>
                  </a:lnTo>
                  <a:cubicBezTo>
                    <a:pt x="2662" y="2842"/>
                    <a:pt x="2375" y="2961"/>
                    <a:pt x="2075" y="3093"/>
                  </a:cubicBezTo>
                  <a:lnTo>
                    <a:pt x="2075" y="2818"/>
                  </a:lnTo>
                  <a:cubicBezTo>
                    <a:pt x="2069" y="2734"/>
                    <a:pt x="2003" y="2692"/>
                    <a:pt x="1938" y="2692"/>
                  </a:cubicBezTo>
                  <a:cubicBezTo>
                    <a:pt x="1874" y="2692"/>
                    <a:pt x="1811" y="2734"/>
                    <a:pt x="1811" y="2818"/>
                  </a:cubicBezTo>
                  <a:lnTo>
                    <a:pt x="1811" y="3225"/>
                  </a:lnTo>
                  <a:cubicBezTo>
                    <a:pt x="1607" y="3321"/>
                    <a:pt x="1415" y="3417"/>
                    <a:pt x="1224" y="3525"/>
                  </a:cubicBezTo>
                  <a:lnTo>
                    <a:pt x="1224" y="3213"/>
                  </a:lnTo>
                  <a:cubicBezTo>
                    <a:pt x="1218" y="3129"/>
                    <a:pt x="1152" y="3087"/>
                    <a:pt x="1087" y="3087"/>
                  </a:cubicBezTo>
                  <a:cubicBezTo>
                    <a:pt x="1023" y="3087"/>
                    <a:pt x="960" y="3129"/>
                    <a:pt x="960" y="3213"/>
                  </a:cubicBezTo>
                  <a:lnTo>
                    <a:pt x="960" y="3681"/>
                  </a:lnTo>
                  <a:cubicBezTo>
                    <a:pt x="432" y="4004"/>
                    <a:pt x="37" y="4352"/>
                    <a:pt x="1" y="4676"/>
                  </a:cubicBezTo>
                  <a:cubicBezTo>
                    <a:pt x="1" y="4760"/>
                    <a:pt x="25" y="4844"/>
                    <a:pt x="85" y="4904"/>
                  </a:cubicBezTo>
                  <a:cubicBezTo>
                    <a:pt x="181" y="5023"/>
                    <a:pt x="372" y="5071"/>
                    <a:pt x="684" y="5071"/>
                  </a:cubicBezTo>
                  <a:cubicBezTo>
                    <a:pt x="1260" y="5071"/>
                    <a:pt x="2171" y="4892"/>
                    <a:pt x="2902" y="4736"/>
                  </a:cubicBezTo>
                  <a:lnTo>
                    <a:pt x="2986" y="4724"/>
                  </a:lnTo>
                  <a:lnTo>
                    <a:pt x="3022" y="5935"/>
                  </a:lnTo>
                  <a:cubicBezTo>
                    <a:pt x="2578" y="6078"/>
                    <a:pt x="1667" y="6414"/>
                    <a:pt x="1667" y="6810"/>
                  </a:cubicBezTo>
                  <a:cubicBezTo>
                    <a:pt x="1667" y="6882"/>
                    <a:pt x="1727" y="6942"/>
                    <a:pt x="1799" y="6942"/>
                  </a:cubicBezTo>
                  <a:lnTo>
                    <a:pt x="3118" y="6942"/>
                  </a:lnTo>
                  <a:cubicBezTo>
                    <a:pt x="3211" y="7269"/>
                    <a:pt x="3510" y="7494"/>
                    <a:pt x="3847" y="7494"/>
                  </a:cubicBezTo>
                  <a:cubicBezTo>
                    <a:pt x="3856" y="7494"/>
                    <a:pt x="3864" y="7493"/>
                    <a:pt x="3873" y="7493"/>
                  </a:cubicBezTo>
                  <a:lnTo>
                    <a:pt x="4137" y="7493"/>
                  </a:lnTo>
                  <a:cubicBezTo>
                    <a:pt x="4146" y="7493"/>
                    <a:pt x="4154" y="7494"/>
                    <a:pt x="4163" y="7494"/>
                  </a:cubicBezTo>
                  <a:cubicBezTo>
                    <a:pt x="4500" y="7494"/>
                    <a:pt x="4799" y="7269"/>
                    <a:pt x="4904" y="6942"/>
                  </a:cubicBezTo>
                  <a:lnTo>
                    <a:pt x="6223" y="6942"/>
                  </a:lnTo>
                  <a:cubicBezTo>
                    <a:pt x="6295" y="6942"/>
                    <a:pt x="6355" y="6882"/>
                    <a:pt x="6355" y="6810"/>
                  </a:cubicBezTo>
                  <a:cubicBezTo>
                    <a:pt x="6355" y="6414"/>
                    <a:pt x="5432" y="6078"/>
                    <a:pt x="4988" y="5935"/>
                  </a:cubicBezTo>
                  <a:lnTo>
                    <a:pt x="5036" y="4724"/>
                  </a:lnTo>
                  <a:lnTo>
                    <a:pt x="5120" y="4736"/>
                  </a:lnTo>
                  <a:cubicBezTo>
                    <a:pt x="5839" y="4892"/>
                    <a:pt x="6750" y="5071"/>
                    <a:pt x="7338" y="5071"/>
                  </a:cubicBezTo>
                  <a:cubicBezTo>
                    <a:pt x="7650" y="5071"/>
                    <a:pt x="7841" y="5023"/>
                    <a:pt x="7937" y="4904"/>
                  </a:cubicBezTo>
                  <a:cubicBezTo>
                    <a:pt x="7997" y="4844"/>
                    <a:pt x="8021" y="4760"/>
                    <a:pt x="8009" y="4676"/>
                  </a:cubicBezTo>
                  <a:cubicBezTo>
                    <a:pt x="7973" y="4352"/>
                    <a:pt x="7578" y="4004"/>
                    <a:pt x="7062" y="3681"/>
                  </a:cubicBezTo>
                  <a:lnTo>
                    <a:pt x="7062" y="3213"/>
                  </a:lnTo>
                  <a:cubicBezTo>
                    <a:pt x="7056" y="3129"/>
                    <a:pt x="6990" y="3087"/>
                    <a:pt x="6926" y="3087"/>
                  </a:cubicBezTo>
                  <a:cubicBezTo>
                    <a:pt x="6861" y="3087"/>
                    <a:pt x="6798" y="3129"/>
                    <a:pt x="6798" y="3213"/>
                  </a:cubicBezTo>
                  <a:lnTo>
                    <a:pt x="6798" y="3525"/>
                  </a:lnTo>
                  <a:cubicBezTo>
                    <a:pt x="6607" y="3417"/>
                    <a:pt x="6403" y="3321"/>
                    <a:pt x="6211" y="3225"/>
                  </a:cubicBezTo>
                  <a:lnTo>
                    <a:pt x="6211" y="2818"/>
                  </a:lnTo>
                  <a:cubicBezTo>
                    <a:pt x="6211" y="2728"/>
                    <a:pt x="6145" y="2683"/>
                    <a:pt x="6079" y="2683"/>
                  </a:cubicBezTo>
                  <a:cubicBezTo>
                    <a:pt x="6013" y="2683"/>
                    <a:pt x="5947" y="2728"/>
                    <a:pt x="5947" y="2818"/>
                  </a:cubicBezTo>
                  <a:lnTo>
                    <a:pt x="5947" y="3093"/>
                  </a:lnTo>
                  <a:cubicBezTo>
                    <a:pt x="5647" y="2961"/>
                    <a:pt x="5348" y="2842"/>
                    <a:pt x="5096" y="2734"/>
                  </a:cubicBezTo>
                  <a:lnTo>
                    <a:pt x="5156" y="1007"/>
                  </a:lnTo>
                  <a:cubicBezTo>
                    <a:pt x="5144" y="444"/>
                    <a:pt x="4700" y="0"/>
                    <a:pt x="4137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35"/>
            <p:cNvSpPr/>
            <p:nvPr/>
          </p:nvSpPr>
          <p:spPr>
            <a:xfrm>
              <a:off x="8411547" y="3222831"/>
              <a:ext cx="107338" cy="88547"/>
            </a:xfrm>
            <a:custGeom>
              <a:avLst/>
              <a:gdLst/>
              <a:ahLst/>
              <a:cxnLst/>
              <a:rect l="l" t="t" r="r" b="b"/>
              <a:pathLst>
                <a:path w="1548" h="1277" extrusionOk="0">
                  <a:moveTo>
                    <a:pt x="781" y="216"/>
                  </a:moveTo>
                  <a:cubicBezTo>
                    <a:pt x="893" y="216"/>
                    <a:pt x="1005" y="229"/>
                    <a:pt x="1116" y="257"/>
                  </a:cubicBezTo>
                  <a:cubicBezTo>
                    <a:pt x="1176" y="281"/>
                    <a:pt x="1224" y="293"/>
                    <a:pt x="1284" y="317"/>
                  </a:cubicBezTo>
                  <a:cubicBezTo>
                    <a:pt x="1296" y="317"/>
                    <a:pt x="1296" y="329"/>
                    <a:pt x="1296" y="341"/>
                  </a:cubicBezTo>
                  <a:lnTo>
                    <a:pt x="1296" y="353"/>
                  </a:lnTo>
                  <a:cubicBezTo>
                    <a:pt x="1296" y="353"/>
                    <a:pt x="1296" y="365"/>
                    <a:pt x="1296" y="365"/>
                  </a:cubicBezTo>
                  <a:lnTo>
                    <a:pt x="1164" y="964"/>
                  </a:lnTo>
                  <a:cubicBezTo>
                    <a:pt x="1153" y="1017"/>
                    <a:pt x="1106" y="1051"/>
                    <a:pt x="1063" y="1051"/>
                  </a:cubicBezTo>
                  <a:cubicBezTo>
                    <a:pt x="1056" y="1051"/>
                    <a:pt x="1050" y="1050"/>
                    <a:pt x="1044" y="1048"/>
                  </a:cubicBezTo>
                  <a:lnTo>
                    <a:pt x="492" y="1048"/>
                  </a:lnTo>
                  <a:cubicBezTo>
                    <a:pt x="468" y="1048"/>
                    <a:pt x="444" y="1048"/>
                    <a:pt x="420" y="1036"/>
                  </a:cubicBezTo>
                  <a:cubicBezTo>
                    <a:pt x="396" y="1012"/>
                    <a:pt x="384" y="1000"/>
                    <a:pt x="372" y="964"/>
                  </a:cubicBezTo>
                  <a:lnTo>
                    <a:pt x="252" y="365"/>
                  </a:lnTo>
                  <a:cubicBezTo>
                    <a:pt x="252" y="353"/>
                    <a:pt x="252" y="353"/>
                    <a:pt x="241" y="341"/>
                  </a:cubicBezTo>
                  <a:cubicBezTo>
                    <a:pt x="241" y="329"/>
                    <a:pt x="252" y="317"/>
                    <a:pt x="252" y="317"/>
                  </a:cubicBezTo>
                  <a:cubicBezTo>
                    <a:pt x="422" y="251"/>
                    <a:pt x="601" y="216"/>
                    <a:pt x="781" y="216"/>
                  </a:cubicBezTo>
                  <a:close/>
                  <a:moveTo>
                    <a:pt x="754" y="0"/>
                  </a:moveTo>
                  <a:cubicBezTo>
                    <a:pt x="557" y="0"/>
                    <a:pt x="363" y="36"/>
                    <a:pt x="181" y="113"/>
                  </a:cubicBezTo>
                  <a:cubicBezTo>
                    <a:pt x="61" y="161"/>
                    <a:pt x="1" y="293"/>
                    <a:pt x="37" y="413"/>
                  </a:cubicBezTo>
                  <a:lnTo>
                    <a:pt x="157" y="1012"/>
                  </a:lnTo>
                  <a:cubicBezTo>
                    <a:pt x="193" y="1168"/>
                    <a:pt x="336" y="1276"/>
                    <a:pt x="492" y="1276"/>
                  </a:cubicBezTo>
                  <a:lnTo>
                    <a:pt x="1044" y="1276"/>
                  </a:lnTo>
                  <a:cubicBezTo>
                    <a:pt x="1068" y="1276"/>
                    <a:pt x="1104" y="1264"/>
                    <a:pt x="1140" y="1264"/>
                  </a:cubicBezTo>
                  <a:cubicBezTo>
                    <a:pt x="1248" y="1228"/>
                    <a:pt x="1343" y="1132"/>
                    <a:pt x="1379" y="1012"/>
                  </a:cubicBezTo>
                  <a:lnTo>
                    <a:pt x="1499" y="413"/>
                  </a:lnTo>
                  <a:cubicBezTo>
                    <a:pt x="1547" y="293"/>
                    <a:pt x="1487" y="161"/>
                    <a:pt x="1367" y="113"/>
                  </a:cubicBezTo>
                  <a:cubicBezTo>
                    <a:pt x="1307" y="89"/>
                    <a:pt x="1236" y="65"/>
                    <a:pt x="1176" y="53"/>
                  </a:cubicBezTo>
                  <a:cubicBezTo>
                    <a:pt x="1036" y="18"/>
                    <a:pt x="894" y="0"/>
                    <a:pt x="754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35"/>
            <p:cNvSpPr/>
            <p:nvPr/>
          </p:nvSpPr>
          <p:spPr>
            <a:xfrm>
              <a:off x="8455648" y="3567318"/>
              <a:ext cx="18722" cy="66774"/>
            </a:xfrm>
            <a:custGeom>
              <a:avLst/>
              <a:gdLst/>
              <a:ahLst/>
              <a:cxnLst/>
              <a:rect l="l" t="t" r="r" b="b"/>
              <a:pathLst>
                <a:path w="270" h="963" extrusionOk="0">
                  <a:moveTo>
                    <a:pt x="132" y="1"/>
                  </a:moveTo>
                  <a:cubicBezTo>
                    <a:pt x="60" y="1"/>
                    <a:pt x="0" y="61"/>
                    <a:pt x="0" y="132"/>
                  </a:cubicBezTo>
                  <a:lnTo>
                    <a:pt x="0" y="828"/>
                  </a:lnTo>
                  <a:cubicBezTo>
                    <a:pt x="0" y="918"/>
                    <a:pt x="69" y="963"/>
                    <a:pt x="137" y="963"/>
                  </a:cubicBezTo>
                  <a:cubicBezTo>
                    <a:pt x="204" y="963"/>
                    <a:pt x="270" y="918"/>
                    <a:pt x="264" y="828"/>
                  </a:cubicBezTo>
                  <a:lnTo>
                    <a:pt x="264" y="132"/>
                  </a:lnTo>
                  <a:cubicBezTo>
                    <a:pt x="264" y="61"/>
                    <a:pt x="204" y="1"/>
                    <a:pt x="132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35"/>
            <p:cNvSpPr/>
            <p:nvPr/>
          </p:nvSpPr>
          <p:spPr>
            <a:xfrm>
              <a:off x="8225367" y="3188369"/>
              <a:ext cx="105605" cy="63931"/>
            </a:xfrm>
            <a:custGeom>
              <a:avLst/>
              <a:gdLst/>
              <a:ahLst/>
              <a:cxnLst/>
              <a:rect l="l" t="t" r="r" b="b"/>
              <a:pathLst>
                <a:path w="1523" h="922" extrusionOk="0">
                  <a:moveTo>
                    <a:pt x="866" y="0"/>
                  </a:moveTo>
                  <a:cubicBezTo>
                    <a:pt x="651" y="0"/>
                    <a:pt x="438" y="144"/>
                    <a:pt x="444" y="430"/>
                  </a:cubicBezTo>
                  <a:cubicBezTo>
                    <a:pt x="444" y="502"/>
                    <a:pt x="384" y="562"/>
                    <a:pt x="312" y="574"/>
                  </a:cubicBezTo>
                  <a:cubicBezTo>
                    <a:pt x="144" y="574"/>
                    <a:pt x="0" y="706"/>
                    <a:pt x="0" y="886"/>
                  </a:cubicBezTo>
                  <a:cubicBezTo>
                    <a:pt x="0" y="898"/>
                    <a:pt x="0" y="910"/>
                    <a:pt x="0" y="922"/>
                  </a:cubicBezTo>
                  <a:lnTo>
                    <a:pt x="1091" y="922"/>
                  </a:lnTo>
                  <a:cubicBezTo>
                    <a:pt x="1295" y="922"/>
                    <a:pt x="1463" y="778"/>
                    <a:pt x="1523" y="586"/>
                  </a:cubicBezTo>
                  <a:cubicBezTo>
                    <a:pt x="1487" y="574"/>
                    <a:pt x="1451" y="574"/>
                    <a:pt x="1415" y="574"/>
                  </a:cubicBezTo>
                  <a:cubicBezTo>
                    <a:pt x="1343" y="562"/>
                    <a:pt x="1295" y="514"/>
                    <a:pt x="1295" y="442"/>
                  </a:cubicBezTo>
                  <a:cubicBezTo>
                    <a:pt x="1301" y="147"/>
                    <a:pt x="1083" y="0"/>
                    <a:pt x="866" y="0"/>
                  </a:cubicBez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35"/>
            <p:cNvSpPr/>
            <p:nvPr/>
          </p:nvSpPr>
          <p:spPr>
            <a:xfrm>
              <a:off x="8225367" y="3229003"/>
              <a:ext cx="128903" cy="42436"/>
            </a:xfrm>
            <a:custGeom>
              <a:avLst/>
              <a:gdLst/>
              <a:ahLst/>
              <a:cxnLst/>
              <a:rect l="l" t="t" r="r" b="b"/>
              <a:pathLst>
                <a:path w="1859" h="612" extrusionOk="0">
                  <a:moveTo>
                    <a:pt x="1523" y="0"/>
                  </a:moveTo>
                  <a:lnTo>
                    <a:pt x="1523" y="0"/>
                  </a:lnTo>
                  <a:cubicBezTo>
                    <a:pt x="1463" y="192"/>
                    <a:pt x="1295" y="336"/>
                    <a:pt x="1091" y="336"/>
                  </a:cubicBezTo>
                  <a:lnTo>
                    <a:pt x="0" y="336"/>
                  </a:lnTo>
                  <a:cubicBezTo>
                    <a:pt x="24" y="492"/>
                    <a:pt x="156" y="612"/>
                    <a:pt x="312" y="612"/>
                  </a:cubicBezTo>
                  <a:lnTo>
                    <a:pt x="1415" y="612"/>
                  </a:lnTo>
                  <a:cubicBezTo>
                    <a:pt x="1775" y="612"/>
                    <a:pt x="1859" y="120"/>
                    <a:pt x="1523" y="0"/>
                  </a:cubicBez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35"/>
            <p:cNvSpPr/>
            <p:nvPr/>
          </p:nvSpPr>
          <p:spPr>
            <a:xfrm>
              <a:off x="8191251" y="3170756"/>
              <a:ext cx="187981" cy="118987"/>
            </a:xfrm>
            <a:custGeom>
              <a:avLst/>
              <a:gdLst/>
              <a:ahLst/>
              <a:cxnLst/>
              <a:rect l="l" t="t" r="r" b="b"/>
              <a:pathLst>
                <a:path w="2711" h="1716" extrusionOk="0">
                  <a:moveTo>
                    <a:pt x="1358" y="254"/>
                  </a:moveTo>
                  <a:cubicBezTo>
                    <a:pt x="1575" y="254"/>
                    <a:pt x="1793" y="401"/>
                    <a:pt x="1787" y="696"/>
                  </a:cubicBezTo>
                  <a:cubicBezTo>
                    <a:pt x="1787" y="768"/>
                    <a:pt x="1835" y="816"/>
                    <a:pt x="1907" y="816"/>
                  </a:cubicBezTo>
                  <a:cubicBezTo>
                    <a:pt x="1943" y="828"/>
                    <a:pt x="1979" y="828"/>
                    <a:pt x="2015" y="840"/>
                  </a:cubicBezTo>
                  <a:cubicBezTo>
                    <a:pt x="2351" y="960"/>
                    <a:pt x="2267" y="1452"/>
                    <a:pt x="1907" y="1452"/>
                  </a:cubicBezTo>
                  <a:lnTo>
                    <a:pt x="804" y="1452"/>
                  </a:lnTo>
                  <a:cubicBezTo>
                    <a:pt x="648" y="1452"/>
                    <a:pt x="516" y="1332"/>
                    <a:pt x="492" y="1176"/>
                  </a:cubicBezTo>
                  <a:cubicBezTo>
                    <a:pt x="492" y="1164"/>
                    <a:pt x="492" y="1152"/>
                    <a:pt x="492" y="1140"/>
                  </a:cubicBezTo>
                  <a:cubicBezTo>
                    <a:pt x="492" y="960"/>
                    <a:pt x="636" y="828"/>
                    <a:pt x="804" y="816"/>
                  </a:cubicBezTo>
                  <a:cubicBezTo>
                    <a:pt x="876" y="816"/>
                    <a:pt x="936" y="756"/>
                    <a:pt x="936" y="684"/>
                  </a:cubicBezTo>
                  <a:cubicBezTo>
                    <a:pt x="930" y="398"/>
                    <a:pt x="1143" y="254"/>
                    <a:pt x="1358" y="254"/>
                  </a:cubicBezTo>
                  <a:close/>
                  <a:moveTo>
                    <a:pt x="1361" y="1"/>
                  </a:moveTo>
                  <a:cubicBezTo>
                    <a:pt x="1056" y="1"/>
                    <a:pt x="750" y="193"/>
                    <a:pt x="684" y="576"/>
                  </a:cubicBezTo>
                  <a:cubicBezTo>
                    <a:pt x="1" y="732"/>
                    <a:pt x="121" y="1715"/>
                    <a:pt x="804" y="1715"/>
                  </a:cubicBezTo>
                  <a:lnTo>
                    <a:pt x="1907" y="1715"/>
                  </a:lnTo>
                  <a:cubicBezTo>
                    <a:pt x="2590" y="1715"/>
                    <a:pt x="2710" y="732"/>
                    <a:pt x="2039" y="576"/>
                  </a:cubicBezTo>
                  <a:cubicBezTo>
                    <a:pt x="1973" y="193"/>
                    <a:pt x="1667" y="1"/>
                    <a:pt x="1361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9" name="Google Shape;1579;p35"/>
          <p:cNvGrpSpPr/>
          <p:nvPr/>
        </p:nvGrpSpPr>
        <p:grpSpPr>
          <a:xfrm>
            <a:off x="7524270" y="1771949"/>
            <a:ext cx="788954" cy="788952"/>
            <a:chOff x="5178282" y="2948848"/>
            <a:chExt cx="788954" cy="788952"/>
          </a:xfrm>
        </p:grpSpPr>
        <p:sp>
          <p:nvSpPr>
            <p:cNvPr id="1580" name="Google Shape;1580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83" name="Google Shape;1583;p35"/>
          <p:cNvSpPr txBox="1"/>
          <p:nvPr/>
        </p:nvSpPr>
        <p:spPr>
          <a:xfrm>
            <a:off x="5987159" y="3897749"/>
            <a:ext cx="2923234" cy="1174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-Какие последствия несёт не соблюдение ПДД?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-Чем можно замотивировать водителя к соблюдению ПДД?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-Что может повлиять на пешеходов?</a:t>
            </a:r>
          </a:p>
        </p:txBody>
      </p:sp>
      <p:sp>
        <p:nvSpPr>
          <p:cNvPr id="196" name="Google Shape;1583;p35">
            <a:extLst>
              <a:ext uri="{FF2B5EF4-FFF2-40B4-BE49-F238E27FC236}">
                <a16:creationId xmlns:a16="http://schemas.microsoft.com/office/drawing/2014/main" id="{9DDE04EA-46D6-4506-B7EB-B7B51561FD08}"/>
              </a:ext>
            </a:extLst>
          </p:cNvPr>
          <p:cNvSpPr txBox="1"/>
          <p:nvPr/>
        </p:nvSpPr>
        <p:spPr>
          <a:xfrm>
            <a:off x="3156842" y="3910217"/>
            <a:ext cx="2923234" cy="1174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Тормозной путь. Почему его нужно учитывать</a:t>
            </a:r>
          </a:p>
        </p:txBody>
      </p:sp>
      <p:sp>
        <p:nvSpPr>
          <p:cNvPr id="197" name="Google Shape;1583;p35">
            <a:extLst>
              <a:ext uri="{FF2B5EF4-FFF2-40B4-BE49-F238E27FC236}">
                <a16:creationId xmlns:a16="http://schemas.microsoft.com/office/drawing/2014/main" id="{744F9AB5-A408-4567-ABC8-FE786FFBB897}"/>
              </a:ext>
            </a:extLst>
          </p:cNvPr>
          <p:cNvSpPr txBox="1"/>
          <p:nvPr/>
        </p:nvSpPr>
        <p:spPr>
          <a:xfrm>
            <a:off x="250937" y="3897726"/>
            <a:ext cx="2923234" cy="1174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 населенных пунктах разрешается движение транспортных средств со скоростью не более 60 км/ч, а в жилых зонах, велосипедных зонах и на дворовых территориях не более 20 км/ч.</a:t>
            </a:r>
          </a:p>
        </p:txBody>
      </p:sp>
      <p:pic>
        <p:nvPicPr>
          <p:cNvPr id="198" name="image1.png">
            <a:extLst>
              <a:ext uri="{FF2B5EF4-FFF2-40B4-BE49-F238E27FC236}">
                <a16:creationId xmlns:a16="http://schemas.microsoft.com/office/drawing/2014/main" id="{4EC28DA2-4DB3-4C51-AE49-7A5A504D5A6C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60289" y="1344602"/>
            <a:ext cx="2407581" cy="166688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4696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Google Shape;1398;p35"/>
          <p:cNvGrpSpPr/>
          <p:nvPr/>
        </p:nvGrpSpPr>
        <p:grpSpPr>
          <a:xfrm>
            <a:off x="6191175" y="3201399"/>
            <a:ext cx="2495628" cy="647645"/>
            <a:chOff x="6191175" y="3201399"/>
            <a:chExt cx="2495628" cy="647645"/>
          </a:xfrm>
        </p:grpSpPr>
        <p:sp>
          <p:nvSpPr>
            <p:cNvPr id="1399" name="Google Shape;1399;p35"/>
            <p:cNvSpPr/>
            <p:nvPr/>
          </p:nvSpPr>
          <p:spPr>
            <a:xfrm>
              <a:off x="6203650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35"/>
            <p:cNvSpPr/>
            <p:nvPr/>
          </p:nvSpPr>
          <p:spPr>
            <a:xfrm>
              <a:off x="6203656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35"/>
            <p:cNvSpPr/>
            <p:nvPr/>
          </p:nvSpPr>
          <p:spPr>
            <a:xfrm>
              <a:off x="7024099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35"/>
            <p:cNvSpPr/>
            <p:nvPr/>
          </p:nvSpPr>
          <p:spPr>
            <a:xfrm>
              <a:off x="6191175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35"/>
            <p:cNvSpPr/>
            <p:nvPr/>
          </p:nvSpPr>
          <p:spPr>
            <a:xfrm>
              <a:off x="7023267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35"/>
            <p:cNvSpPr/>
            <p:nvPr/>
          </p:nvSpPr>
          <p:spPr>
            <a:xfrm>
              <a:off x="7168744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35"/>
            <p:cNvSpPr/>
            <p:nvPr/>
          </p:nvSpPr>
          <p:spPr>
            <a:xfrm>
              <a:off x="6879454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6" name="Google Shape;1406;p35"/>
          <p:cNvSpPr/>
          <p:nvPr/>
        </p:nvSpPr>
        <p:spPr>
          <a:xfrm>
            <a:off x="6191038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35"/>
          <p:cNvSpPr/>
          <p:nvPr/>
        </p:nvSpPr>
        <p:spPr>
          <a:xfrm>
            <a:off x="754225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8" name="Google Shape;1408;p35"/>
          <p:cNvSpPr/>
          <p:nvPr/>
        </p:nvSpPr>
        <p:spPr>
          <a:xfrm>
            <a:off x="3324175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9" name="Google Shape;1409;p35"/>
          <p:cNvSpPr/>
          <p:nvPr/>
        </p:nvSpPr>
        <p:spPr>
          <a:xfrm>
            <a:off x="467270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0" name="Google Shape;1410;p35"/>
          <p:cNvSpPr/>
          <p:nvPr/>
        </p:nvSpPr>
        <p:spPr>
          <a:xfrm>
            <a:off x="457288" y="1292975"/>
            <a:ext cx="2495700" cy="1746900"/>
          </a:xfrm>
          <a:prstGeom prst="roundRect">
            <a:avLst>
              <a:gd name="adj" fmla="val 542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1" name="Google Shape;1411;p35"/>
          <p:cNvSpPr/>
          <p:nvPr/>
        </p:nvSpPr>
        <p:spPr>
          <a:xfrm>
            <a:off x="1803150" y="1787375"/>
            <a:ext cx="758100" cy="758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2" name="Google Shape;1412;p35"/>
          <p:cNvGrpSpPr/>
          <p:nvPr/>
        </p:nvGrpSpPr>
        <p:grpSpPr>
          <a:xfrm>
            <a:off x="457200" y="3201399"/>
            <a:ext cx="2495628" cy="647645"/>
            <a:chOff x="457200" y="3201399"/>
            <a:chExt cx="2495628" cy="647645"/>
          </a:xfrm>
        </p:grpSpPr>
        <p:sp>
          <p:nvSpPr>
            <p:cNvPr id="1413" name="Google Shape;1413;p35"/>
            <p:cNvSpPr/>
            <p:nvPr/>
          </p:nvSpPr>
          <p:spPr>
            <a:xfrm>
              <a:off x="469675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35"/>
            <p:cNvSpPr/>
            <p:nvPr/>
          </p:nvSpPr>
          <p:spPr>
            <a:xfrm>
              <a:off x="469681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35"/>
            <p:cNvSpPr/>
            <p:nvPr/>
          </p:nvSpPr>
          <p:spPr>
            <a:xfrm>
              <a:off x="1290124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35"/>
            <p:cNvSpPr/>
            <p:nvPr/>
          </p:nvSpPr>
          <p:spPr>
            <a:xfrm>
              <a:off x="457200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35"/>
            <p:cNvSpPr/>
            <p:nvPr/>
          </p:nvSpPr>
          <p:spPr>
            <a:xfrm>
              <a:off x="1289292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35"/>
            <p:cNvSpPr/>
            <p:nvPr/>
          </p:nvSpPr>
          <p:spPr>
            <a:xfrm>
              <a:off x="1434769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35"/>
            <p:cNvSpPr/>
            <p:nvPr/>
          </p:nvSpPr>
          <p:spPr>
            <a:xfrm>
              <a:off x="1145479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0" name="Google Shape;1420;p35"/>
          <p:cNvGrpSpPr/>
          <p:nvPr/>
        </p:nvGrpSpPr>
        <p:grpSpPr>
          <a:xfrm>
            <a:off x="3324188" y="3201399"/>
            <a:ext cx="2495628" cy="647645"/>
            <a:chOff x="3324188" y="3201399"/>
            <a:chExt cx="2495628" cy="647645"/>
          </a:xfrm>
        </p:grpSpPr>
        <p:sp>
          <p:nvSpPr>
            <p:cNvPr id="1421" name="Google Shape;1421;p35"/>
            <p:cNvSpPr/>
            <p:nvPr/>
          </p:nvSpPr>
          <p:spPr>
            <a:xfrm>
              <a:off x="3336663" y="3213887"/>
              <a:ext cx="2468986" cy="622680"/>
            </a:xfrm>
            <a:custGeom>
              <a:avLst/>
              <a:gdLst/>
              <a:ahLst/>
              <a:cxnLst/>
              <a:rect l="l" t="t" r="r" b="b"/>
              <a:pathLst>
                <a:path w="36242" h="9687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36"/>
                    <a:pt x="252" y="8872"/>
                    <a:pt x="624" y="8956"/>
                  </a:cubicBezTo>
                  <a:cubicBezTo>
                    <a:pt x="671" y="9375"/>
                    <a:pt x="1031" y="9687"/>
                    <a:pt x="1439" y="9687"/>
                  </a:cubicBezTo>
                  <a:lnTo>
                    <a:pt x="35415" y="9687"/>
                  </a:lnTo>
                  <a:cubicBezTo>
                    <a:pt x="35870" y="9687"/>
                    <a:pt x="36242" y="9315"/>
                    <a:pt x="36242" y="8860"/>
                  </a:cubicBezTo>
                  <a:lnTo>
                    <a:pt x="36242" y="1523"/>
                  </a:lnTo>
                  <a:cubicBezTo>
                    <a:pt x="36242" y="1151"/>
                    <a:pt x="35990" y="815"/>
                    <a:pt x="35618" y="719"/>
                  </a:cubicBezTo>
                  <a:cubicBezTo>
                    <a:pt x="35570" y="312"/>
                    <a:pt x="35223" y="0"/>
                    <a:pt x="34803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35"/>
            <p:cNvSpPr/>
            <p:nvPr/>
          </p:nvSpPr>
          <p:spPr>
            <a:xfrm>
              <a:off x="3336669" y="3213880"/>
              <a:ext cx="2468989" cy="622673"/>
            </a:xfrm>
            <a:custGeom>
              <a:avLst/>
              <a:gdLst/>
              <a:ahLst/>
              <a:cxnLst/>
              <a:rect l="l" t="t" r="r" b="b"/>
              <a:pathLst>
                <a:path w="35607" h="8980" extrusionOk="0">
                  <a:moveTo>
                    <a:pt x="827" y="0"/>
                  </a:moveTo>
                  <a:cubicBezTo>
                    <a:pt x="372" y="0"/>
                    <a:pt x="0" y="372"/>
                    <a:pt x="0" y="827"/>
                  </a:cubicBezTo>
                  <a:lnTo>
                    <a:pt x="0" y="8152"/>
                  </a:lnTo>
                  <a:cubicBezTo>
                    <a:pt x="0" y="8584"/>
                    <a:pt x="228" y="8932"/>
                    <a:pt x="647" y="8980"/>
                  </a:cubicBezTo>
                  <a:cubicBezTo>
                    <a:pt x="624" y="8908"/>
                    <a:pt x="612" y="8836"/>
                    <a:pt x="612" y="8764"/>
                  </a:cubicBezTo>
                  <a:lnTo>
                    <a:pt x="612" y="1439"/>
                  </a:lnTo>
                  <a:cubicBezTo>
                    <a:pt x="612" y="983"/>
                    <a:pt x="983" y="612"/>
                    <a:pt x="1439" y="612"/>
                  </a:cubicBezTo>
                  <a:lnTo>
                    <a:pt x="35606" y="612"/>
                  </a:lnTo>
                  <a:cubicBezTo>
                    <a:pt x="35510" y="252"/>
                    <a:pt x="35175" y="0"/>
                    <a:pt x="348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35"/>
            <p:cNvSpPr/>
            <p:nvPr/>
          </p:nvSpPr>
          <p:spPr>
            <a:xfrm>
              <a:off x="4157112" y="3201399"/>
              <a:ext cx="1662704" cy="647636"/>
            </a:xfrm>
            <a:custGeom>
              <a:avLst/>
              <a:gdLst/>
              <a:ahLst/>
              <a:cxnLst/>
              <a:rect l="l" t="t" r="r" b="b"/>
              <a:pathLst>
                <a:path w="23979" h="9340" extrusionOk="0">
                  <a:moveTo>
                    <a:pt x="241" y="0"/>
                  </a:moveTo>
                  <a:cubicBezTo>
                    <a:pt x="1" y="0"/>
                    <a:pt x="1" y="360"/>
                    <a:pt x="241" y="360"/>
                  </a:cubicBezTo>
                  <a:lnTo>
                    <a:pt x="22971" y="360"/>
                  </a:lnTo>
                  <a:cubicBezTo>
                    <a:pt x="23331" y="360"/>
                    <a:pt x="23619" y="648"/>
                    <a:pt x="23619" y="1007"/>
                  </a:cubicBezTo>
                  <a:lnTo>
                    <a:pt x="23619" y="8332"/>
                  </a:lnTo>
                  <a:cubicBezTo>
                    <a:pt x="23619" y="8704"/>
                    <a:pt x="23331" y="8992"/>
                    <a:pt x="22971" y="8992"/>
                  </a:cubicBezTo>
                  <a:lnTo>
                    <a:pt x="10683" y="8992"/>
                  </a:lnTo>
                  <a:cubicBezTo>
                    <a:pt x="10443" y="8992"/>
                    <a:pt x="10443" y="9339"/>
                    <a:pt x="10683" y="9339"/>
                  </a:cubicBezTo>
                  <a:lnTo>
                    <a:pt x="22971" y="9339"/>
                  </a:lnTo>
                  <a:cubicBezTo>
                    <a:pt x="23523" y="9339"/>
                    <a:pt x="23978" y="8896"/>
                    <a:pt x="23978" y="8332"/>
                  </a:cubicBezTo>
                  <a:lnTo>
                    <a:pt x="23978" y="1007"/>
                  </a:lnTo>
                  <a:cubicBezTo>
                    <a:pt x="23978" y="456"/>
                    <a:pt x="23523" y="0"/>
                    <a:pt x="22971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35"/>
            <p:cNvSpPr/>
            <p:nvPr/>
          </p:nvSpPr>
          <p:spPr>
            <a:xfrm>
              <a:off x="3324188" y="3201399"/>
              <a:ext cx="792279" cy="647636"/>
            </a:xfrm>
            <a:custGeom>
              <a:avLst/>
              <a:gdLst/>
              <a:ahLst/>
              <a:cxnLst/>
              <a:rect l="l" t="t" r="r" b="b"/>
              <a:pathLst>
                <a:path w="11426" h="9340" extrusionOk="0">
                  <a:moveTo>
                    <a:pt x="1007" y="0"/>
                  </a:moveTo>
                  <a:cubicBezTo>
                    <a:pt x="456" y="0"/>
                    <a:pt x="0" y="456"/>
                    <a:pt x="0" y="1007"/>
                  </a:cubicBezTo>
                  <a:lnTo>
                    <a:pt x="0" y="8332"/>
                  </a:lnTo>
                  <a:cubicBezTo>
                    <a:pt x="0" y="8896"/>
                    <a:pt x="456" y="9339"/>
                    <a:pt x="1007" y="9339"/>
                  </a:cubicBezTo>
                  <a:lnTo>
                    <a:pt x="11198" y="9339"/>
                  </a:lnTo>
                  <a:cubicBezTo>
                    <a:pt x="11425" y="9339"/>
                    <a:pt x="11425" y="8992"/>
                    <a:pt x="11198" y="8992"/>
                  </a:cubicBezTo>
                  <a:lnTo>
                    <a:pt x="1007" y="8992"/>
                  </a:lnTo>
                  <a:cubicBezTo>
                    <a:pt x="648" y="8992"/>
                    <a:pt x="348" y="8704"/>
                    <a:pt x="348" y="8332"/>
                  </a:cubicBezTo>
                  <a:lnTo>
                    <a:pt x="348" y="1007"/>
                  </a:lnTo>
                  <a:cubicBezTo>
                    <a:pt x="348" y="648"/>
                    <a:pt x="648" y="360"/>
                    <a:pt x="1007" y="360"/>
                  </a:cubicBezTo>
                  <a:lnTo>
                    <a:pt x="9112" y="360"/>
                  </a:lnTo>
                  <a:cubicBezTo>
                    <a:pt x="9339" y="360"/>
                    <a:pt x="9339" y="0"/>
                    <a:pt x="911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35"/>
            <p:cNvSpPr/>
            <p:nvPr/>
          </p:nvSpPr>
          <p:spPr>
            <a:xfrm>
              <a:off x="4156280" y="3824844"/>
              <a:ext cx="105674" cy="24200"/>
            </a:xfrm>
            <a:custGeom>
              <a:avLst/>
              <a:gdLst/>
              <a:ahLst/>
              <a:cxnLst/>
              <a:rect l="l" t="t" r="r" b="b"/>
              <a:pathLst>
                <a:path w="1524" h="349" extrusionOk="0">
                  <a:moveTo>
                    <a:pt x="241" y="1"/>
                  </a:moveTo>
                  <a:cubicBezTo>
                    <a:pt x="1" y="1"/>
                    <a:pt x="1" y="348"/>
                    <a:pt x="241" y="348"/>
                  </a:cubicBezTo>
                  <a:lnTo>
                    <a:pt x="1284" y="348"/>
                  </a:lnTo>
                  <a:cubicBezTo>
                    <a:pt x="1523" y="348"/>
                    <a:pt x="1523" y="1"/>
                    <a:pt x="128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35"/>
            <p:cNvSpPr/>
            <p:nvPr/>
          </p:nvSpPr>
          <p:spPr>
            <a:xfrm>
              <a:off x="4301757" y="3824844"/>
              <a:ext cx="539604" cy="24200"/>
            </a:xfrm>
            <a:custGeom>
              <a:avLst/>
              <a:gdLst/>
              <a:ahLst/>
              <a:cxnLst/>
              <a:rect l="l" t="t" r="r" b="b"/>
              <a:pathLst>
                <a:path w="7782" h="349" extrusionOk="0">
                  <a:moveTo>
                    <a:pt x="229" y="1"/>
                  </a:moveTo>
                  <a:cubicBezTo>
                    <a:pt x="1" y="1"/>
                    <a:pt x="1" y="348"/>
                    <a:pt x="229" y="348"/>
                  </a:cubicBezTo>
                  <a:lnTo>
                    <a:pt x="7554" y="348"/>
                  </a:lnTo>
                  <a:cubicBezTo>
                    <a:pt x="7782" y="348"/>
                    <a:pt x="7782" y="1"/>
                    <a:pt x="755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35"/>
            <p:cNvSpPr/>
            <p:nvPr/>
          </p:nvSpPr>
          <p:spPr>
            <a:xfrm>
              <a:off x="4012466" y="3201399"/>
              <a:ext cx="104842" cy="24962"/>
            </a:xfrm>
            <a:custGeom>
              <a:avLst/>
              <a:gdLst/>
              <a:ahLst/>
              <a:cxnLst/>
              <a:rect l="l" t="t" r="r" b="b"/>
              <a:pathLst>
                <a:path w="1512" h="360" extrusionOk="0">
                  <a:moveTo>
                    <a:pt x="229" y="0"/>
                  </a:moveTo>
                  <a:cubicBezTo>
                    <a:pt x="1" y="0"/>
                    <a:pt x="1" y="360"/>
                    <a:pt x="229" y="360"/>
                  </a:cubicBezTo>
                  <a:lnTo>
                    <a:pt x="1272" y="360"/>
                  </a:lnTo>
                  <a:cubicBezTo>
                    <a:pt x="1511" y="360"/>
                    <a:pt x="1511" y="0"/>
                    <a:pt x="127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8" name="Google Shape;1428;p35"/>
          <p:cNvSpPr txBox="1">
            <a:spLocks noGrp="1"/>
          </p:cNvSpPr>
          <p:nvPr>
            <p:ph type="title"/>
          </p:nvPr>
        </p:nvSpPr>
        <p:spPr>
          <a:xfrm>
            <a:off x="436723" y="491985"/>
            <a:ext cx="8229600" cy="3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Отряды ЮИД Центрального района</a:t>
            </a:r>
            <a:endParaRPr dirty="0"/>
          </a:p>
        </p:txBody>
      </p:sp>
      <p:sp>
        <p:nvSpPr>
          <p:cNvPr id="1430" name="Google Shape;1430;p35"/>
          <p:cNvSpPr txBox="1"/>
          <p:nvPr/>
        </p:nvSpPr>
        <p:spPr>
          <a:xfrm>
            <a:off x="787705" y="3372862"/>
            <a:ext cx="1834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ГБОУ СОШ №636 (13.03.2023)</a:t>
            </a:r>
            <a:endParaRPr sz="1600" b="1" dirty="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1431" name="Google Shape;1431;p35"/>
          <p:cNvGrpSpPr/>
          <p:nvPr/>
        </p:nvGrpSpPr>
        <p:grpSpPr>
          <a:xfrm>
            <a:off x="772931" y="1495111"/>
            <a:ext cx="556254" cy="1342627"/>
            <a:chOff x="4856872" y="2628202"/>
            <a:chExt cx="647636" cy="1563194"/>
          </a:xfrm>
        </p:grpSpPr>
        <p:grpSp>
          <p:nvGrpSpPr>
            <p:cNvPr id="1432" name="Google Shape;1432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33" name="Google Shape;1433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36" name="Google Shape;1436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37" name="Google Shape;1437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38" name="Google Shape;1438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39" name="Google Shape;1439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0" name="Google Shape;1440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41" name="Google Shape;1441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42" name="Google Shape;1442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43" name="Google Shape;1443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44" name="Google Shape;1444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5" name="Google Shape;1445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46" name="Google Shape;1446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47" name="Google Shape;1447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48" name="Google Shape;1448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49" name="Google Shape;1449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0" name="Google Shape;1450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451" name="Google Shape;1451;p35"/>
          <p:cNvSpPr txBox="1"/>
          <p:nvPr/>
        </p:nvSpPr>
        <p:spPr>
          <a:xfrm>
            <a:off x="6267311" y="3372850"/>
            <a:ext cx="2399012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«Цветы для автоледи»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07.03.2023</a:t>
            </a:r>
          </a:p>
        </p:txBody>
      </p:sp>
      <p:sp>
        <p:nvSpPr>
          <p:cNvPr id="1452" name="Google Shape;1452;p35"/>
          <p:cNvSpPr txBox="1"/>
          <p:nvPr/>
        </p:nvSpPr>
        <p:spPr>
          <a:xfrm>
            <a:off x="3653101" y="3372850"/>
            <a:ext cx="18378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600" b="1" dirty="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ГБОУ СОШ №169 (22.03.2023)</a:t>
            </a:r>
          </a:p>
        </p:txBody>
      </p:sp>
      <p:grpSp>
        <p:nvGrpSpPr>
          <p:cNvPr id="1453" name="Google Shape;1453;p35"/>
          <p:cNvGrpSpPr/>
          <p:nvPr/>
        </p:nvGrpSpPr>
        <p:grpSpPr>
          <a:xfrm>
            <a:off x="3639906" y="1495111"/>
            <a:ext cx="556254" cy="1342627"/>
            <a:chOff x="4856872" y="2628202"/>
            <a:chExt cx="647636" cy="1563194"/>
          </a:xfrm>
        </p:grpSpPr>
        <p:grpSp>
          <p:nvGrpSpPr>
            <p:cNvPr id="1454" name="Google Shape;1454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55" name="Google Shape;1455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58" name="Google Shape;1458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59" name="Google Shape;145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60" name="Google Shape;146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61" name="Google Shape;146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2" name="Google Shape;146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63" name="Google Shape;1463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64" name="Google Shape;1464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65" name="Google Shape;1465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66" name="Google Shape;1466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7" name="Google Shape;1467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68" name="Google Shape;1468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69" name="Google Shape;146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70" name="Google Shape;147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71" name="Google Shape;147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2" name="Google Shape;147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473" name="Google Shape;1473;p35"/>
          <p:cNvGrpSpPr/>
          <p:nvPr/>
        </p:nvGrpSpPr>
        <p:grpSpPr>
          <a:xfrm>
            <a:off x="6506881" y="1495111"/>
            <a:ext cx="556254" cy="1342627"/>
            <a:chOff x="4856872" y="2628202"/>
            <a:chExt cx="647636" cy="1563194"/>
          </a:xfrm>
        </p:grpSpPr>
        <p:grpSp>
          <p:nvGrpSpPr>
            <p:cNvPr id="1474" name="Google Shape;1474;p35"/>
            <p:cNvGrpSpPr/>
            <p:nvPr/>
          </p:nvGrpSpPr>
          <p:grpSpPr>
            <a:xfrm>
              <a:off x="4856872" y="2628202"/>
              <a:ext cx="647636" cy="1563194"/>
              <a:chOff x="1272122" y="1535815"/>
              <a:chExt cx="647636" cy="1563194"/>
            </a:xfrm>
          </p:grpSpPr>
          <p:sp>
            <p:nvSpPr>
              <p:cNvPr id="1475" name="Google Shape;1475;p35"/>
              <p:cNvSpPr/>
              <p:nvPr/>
            </p:nvSpPr>
            <p:spPr>
              <a:xfrm>
                <a:off x="1284750" y="1537563"/>
                <a:ext cx="622383" cy="1561446"/>
              </a:xfrm>
              <a:custGeom>
                <a:avLst/>
                <a:gdLst/>
                <a:ahLst/>
                <a:cxnLst/>
                <a:rect l="l" t="t" r="r" b="b"/>
                <a:pathLst>
                  <a:path w="14121" h="31876" extrusionOk="0">
                    <a:moveTo>
                      <a:pt x="879" y="1"/>
                    </a:moveTo>
                    <a:cubicBezTo>
                      <a:pt x="396" y="1"/>
                      <a:pt x="0" y="385"/>
                      <a:pt x="0" y="868"/>
                    </a:cubicBezTo>
                    <a:lnTo>
                      <a:pt x="0" y="31008"/>
                    </a:lnTo>
                    <a:cubicBezTo>
                      <a:pt x="0" y="31491"/>
                      <a:pt x="396" y="31875"/>
                      <a:pt x="879" y="31875"/>
                    </a:cubicBezTo>
                    <a:lnTo>
                      <a:pt x="13242" y="31875"/>
                    </a:lnTo>
                    <a:cubicBezTo>
                      <a:pt x="13725" y="31875"/>
                      <a:pt x="14120" y="31491"/>
                      <a:pt x="14120" y="31008"/>
                    </a:cubicBezTo>
                    <a:lnTo>
                      <a:pt x="14120" y="868"/>
                    </a:lnTo>
                    <a:cubicBezTo>
                      <a:pt x="14120" y="385"/>
                      <a:pt x="13725" y="1"/>
                      <a:pt x="13242" y="1"/>
                    </a:cubicBezTo>
                    <a:close/>
                  </a:path>
                </a:pathLst>
              </a:custGeom>
              <a:solidFill>
                <a:srgbClr val="D8D0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35"/>
              <p:cNvSpPr/>
              <p:nvPr/>
            </p:nvSpPr>
            <p:spPr>
              <a:xfrm rot="5400000">
                <a:off x="1199800" y="1608136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35"/>
              <p:cNvSpPr/>
              <p:nvPr/>
            </p:nvSpPr>
            <p:spPr>
              <a:xfrm rot="-5400000">
                <a:off x="1199800" y="2377311"/>
                <a:ext cx="792279" cy="647636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9340" extrusionOk="0">
                    <a:moveTo>
                      <a:pt x="1007" y="0"/>
                    </a:moveTo>
                    <a:cubicBezTo>
                      <a:pt x="456" y="0"/>
                      <a:pt x="0" y="456"/>
                      <a:pt x="0" y="1007"/>
                    </a:cubicBezTo>
                    <a:lnTo>
                      <a:pt x="0" y="8332"/>
                    </a:lnTo>
                    <a:cubicBezTo>
                      <a:pt x="0" y="8896"/>
                      <a:pt x="456" y="9339"/>
                      <a:pt x="1007" y="9339"/>
                    </a:cubicBezTo>
                    <a:lnTo>
                      <a:pt x="11198" y="9339"/>
                    </a:lnTo>
                    <a:cubicBezTo>
                      <a:pt x="11425" y="9339"/>
                      <a:pt x="11425" y="8992"/>
                      <a:pt x="11198" y="8992"/>
                    </a:cubicBezTo>
                    <a:lnTo>
                      <a:pt x="1007" y="8992"/>
                    </a:lnTo>
                    <a:cubicBezTo>
                      <a:pt x="648" y="8992"/>
                      <a:pt x="348" y="8704"/>
                      <a:pt x="348" y="8332"/>
                    </a:cubicBezTo>
                    <a:lnTo>
                      <a:pt x="348" y="1007"/>
                    </a:lnTo>
                    <a:cubicBezTo>
                      <a:pt x="348" y="648"/>
                      <a:pt x="648" y="360"/>
                      <a:pt x="1007" y="360"/>
                    </a:cubicBezTo>
                    <a:lnTo>
                      <a:pt x="9112" y="360"/>
                    </a:lnTo>
                    <a:cubicBezTo>
                      <a:pt x="9339" y="360"/>
                      <a:pt x="9339" y="0"/>
                      <a:pt x="91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78" name="Google Shape;1478;p35"/>
            <p:cNvGrpSpPr/>
            <p:nvPr/>
          </p:nvGrpSpPr>
          <p:grpSpPr>
            <a:xfrm>
              <a:off x="4980300" y="3681925"/>
              <a:ext cx="497716" cy="408600"/>
              <a:chOff x="2626050" y="2356637"/>
              <a:chExt cx="497716" cy="408600"/>
            </a:xfrm>
          </p:grpSpPr>
          <p:sp>
            <p:nvSpPr>
              <p:cNvPr id="1479" name="Google Shape;147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80" name="Google Shape;148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81" name="Google Shape;148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2" name="Google Shape;148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83" name="Google Shape;1483;p35"/>
            <p:cNvGrpSpPr/>
            <p:nvPr/>
          </p:nvGrpSpPr>
          <p:grpSpPr>
            <a:xfrm>
              <a:off x="4980300" y="3205500"/>
              <a:ext cx="497716" cy="408600"/>
              <a:chOff x="2626050" y="2356637"/>
              <a:chExt cx="497716" cy="408600"/>
            </a:xfrm>
          </p:grpSpPr>
          <p:sp>
            <p:nvSpPr>
              <p:cNvPr id="1484" name="Google Shape;1484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85" name="Google Shape;1485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86" name="Google Shape;1486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7" name="Google Shape;1487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488" name="Google Shape;1488;p35"/>
            <p:cNvGrpSpPr/>
            <p:nvPr/>
          </p:nvGrpSpPr>
          <p:grpSpPr>
            <a:xfrm>
              <a:off x="4980300" y="2729075"/>
              <a:ext cx="497716" cy="408600"/>
              <a:chOff x="2626050" y="2356637"/>
              <a:chExt cx="497716" cy="408600"/>
            </a:xfrm>
          </p:grpSpPr>
          <p:sp>
            <p:nvSpPr>
              <p:cNvPr id="1489" name="Google Shape;1489;p35"/>
              <p:cNvSpPr/>
              <p:nvPr/>
            </p:nvSpPr>
            <p:spPr>
              <a:xfrm>
                <a:off x="2626050" y="2356637"/>
                <a:ext cx="408600" cy="408600"/>
              </a:xfrm>
              <a:prstGeom prst="ellipse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90" name="Google Shape;1490;p35"/>
              <p:cNvGrpSpPr/>
              <p:nvPr/>
            </p:nvGrpSpPr>
            <p:grpSpPr>
              <a:xfrm>
                <a:off x="2633918" y="2362600"/>
                <a:ext cx="489848" cy="396684"/>
                <a:chOff x="3538991" y="2972851"/>
                <a:chExt cx="70935" cy="57483"/>
              </a:xfrm>
            </p:grpSpPr>
            <p:sp>
              <p:nvSpPr>
                <p:cNvPr id="1491" name="Google Shape;1491;p35"/>
                <p:cNvSpPr/>
                <p:nvPr/>
              </p:nvSpPr>
              <p:spPr>
                <a:xfrm>
                  <a:off x="3538991" y="2972851"/>
                  <a:ext cx="46596" cy="465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" h="672" extrusionOk="0">
                      <a:moveTo>
                        <a:pt x="408" y="1"/>
                      </a:moveTo>
                      <a:cubicBezTo>
                        <a:pt x="180" y="1"/>
                        <a:pt x="0" y="180"/>
                        <a:pt x="0" y="408"/>
                      </a:cubicBezTo>
                      <a:cubicBezTo>
                        <a:pt x="0" y="504"/>
                        <a:pt x="24" y="588"/>
                        <a:pt x="84" y="660"/>
                      </a:cubicBezTo>
                      <a:cubicBezTo>
                        <a:pt x="96" y="660"/>
                        <a:pt x="120" y="672"/>
                        <a:pt x="132" y="672"/>
                      </a:cubicBezTo>
                      <a:cubicBezTo>
                        <a:pt x="432" y="672"/>
                        <a:pt x="672" y="420"/>
                        <a:pt x="672" y="120"/>
                      </a:cubicBezTo>
                      <a:cubicBezTo>
                        <a:pt x="672" y="108"/>
                        <a:pt x="672" y="108"/>
                        <a:pt x="672" y="96"/>
                      </a:cubicBezTo>
                      <a:cubicBezTo>
                        <a:pt x="600" y="37"/>
                        <a:pt x="504" y="1"/>
                        <a:pt x="408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2" name="Google Shape;1492;p35"/>
                <p:cNvSpPr/>
                <p:nvPr/>
              </p:nvSpPr>
              <p:spPr>
                <a:xfrm>
                  <a:off x="3544816" y="2979507"/>
                  <a:ext cx="65110" cy="50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" h="733" extrusionOk="0">
                      <a:moveTo>
                        <a:pt x="588" y="0"/>
                      </a:moveTo>
                      <a:cubicBezTo>
                        <a:pt x="588" y="12"/>
                        <a:pt x="588" y="12"/>
                        <a:pt x="588" y="24"/>
                      </a:cubicBezTo>
                      <a:cubicBezTo>
                        <a:pt x="588" y="324"/>
                        <a:pt x="348" y="564"/>
                        <a:pt x="48" y="564"/>
                      </a:cubicBezTo>
                      <a:lnTo>
                        <a:pt x="0" y="564"/>
                      </a:lnTo>
                      <a:cubicBezTo>
                        <a:pt x="93" y="683"/>
                        <a:pt x="205" y="732"/>
                        <a:pt x="313" y="732"/>
                      </a:cubicBezTo>
                      <a:cubicBezTo>
                        <a:pt x="641" y="732"/>
                        <a:pt x="939" y="289"/>
                        <a:pt x="588" y="0"/>
                      </a:cubicBez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493" name="Google Shape;1493;p35"/>
          <p:cNvGrpSpPr/>
          <p:nvPr/>
        </p:nvGrpSpPr>
        <p:grpSpPr>
          <a:xfrm>
            <a:off x="1887966" y="1966067"/>
            <a:ext cx="593550" cy="400716"/>
            <a:chOff x="3550641" y="4569903"/>
            <a:chExt cx="593550" cy="400716"/>
          </a:xfrm>
        </p:grpSpPr>
        <p:sp>
          <p:nvSpPr>
            <p:cNvPr id="1494" name="Google Shape;1494;p35"/>
            <p:cNvSpPr/>
            <p:nvPr/>
          </p:nvSpPr>
          <p:spPr>
            <a:xfrm>
              <a:off x="3689461" y="4895737"/>
              <a:ext cx="46596" cy="40841"/>
            </a:xfrm>
            <a:custGeom>
              <a:avLst/>
              <a:gdLst/>
              <a:ahLst/>
              <a:cxnLst/>
              <a:rect l="l" t="t" r="r" b="b"/>
              <a:pathLst>
                <a:path w="672" h="589" extrusionOk="0">
                  <a:moveTo>
                    <a:pt x="0" y="1"/>
                  </a:moveTo>
                  <a:lnTo>
                    <a:pt x="0" y="588"/>
                  </a:lnTo>
                  <a:lnTo>
                    <a:pt x="408" y="588"/>
                  </a:lnTo>
                  <a:cubicBezTo>
                    <a:pt x="468" y="588"/>
                    <a:pt x="528" y="576"/>
                    <a:pt x="564" y="540"/>
                  </a:cubicBezTo>
                  <a:lnTo>
                    <a:pt x="504" y="540"/>
                  </a:lnTo>
                  <a:cubicBezTo>
                    <a:pt x="336" y="540"/>
                    <a:pt x="336" y="276"/>
                    <a:pt x="504" y="276"/>
                  </a:cubicBezTo>
                  <a:lnTo>
                    <a:pt x="672" y="276"/>
                  </a:lnTo>
                  <a:lnTo>
                    <a:pt x="672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35"/>
            <p:cNvSpPr/>
            <p:nvPr/>
          </p:nvSpPr>
          <p:spPr>
            <a:xfrm>
              <a:off x="3942140" y="4895737"/>
              <a:ext cx="47498" cy="40841"/>
            </a:xfrm>
            <a:custGeom>
              <a:avLst/>
              <a:gdLst/>
              <a:ahLst/>
              <a:cxnLst/>
              <a:rect l="l" t="t" r="r" b="b"/>
              <a:pathLst>
                <a:path w="685" h="589" extrusionOk="0">
                  <a:moveTo>
                    <a:pt x="1" y="1"/>
                  </a:moveTo>
                  <a:lnTo>
                    <a:pt x="1" y="588"/>
                  </a:lnTo>
                  <a:lnTo>
                    <a:pt x="420" y="588"/>
                  </a:lnTo>
                  <a:cubicBezTo>
                    <a:pt x="480" y="588"/>
                    <a:pt x="528" y="576"/>
                    <a:pt x="576" y="540"/>
                  </a:cubicBezTo>
                  <a:lnTo>
                    <a:pt x="516" y="540"/>
                  </a:lnTo>
                  <a:cubicBezTo>
                    <a:pt x="336" y="540"/>
                    <a:pt x="336" y="276"/>
                    <a:pt x="516" y="276"/>
                  </a:cubicBezTo>
                  <a:lnTo>
                    <a:pt x="684" y="276"/>
                  </a:lnTo>
                  <a:lnTo>
                    <a:pt x="684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35"/>
            <p:cNvSpPr/>
            <p:nvPr/>
          </p:nvSpPr>
          <p:spPr>
            <a:xfrm>
              <a:off x="3735989" y="4895737"/>
              <a:ext cx="17543" cy="19207"/>
            </a:xfrm>
            <a:custGeom>
              <a:avLst/>
              <a:gdLst/>
              <a:ahLst/>
              <a:cxnLst/>
              <a:rect l="l" t="t" r="r" b="b"/>
              <a:pathLst>
                <a:path w="253" h="277" extrusionOk="0">
                  <a:moveTo>
                    <a:pt x="1" y="1"/>
                  </a:moveTo>
                  <a:lnTo>
                    <a:pt x="1" y="276"/>
                  </a:lnTo>
                  <a:lnTo>
                    <a:pt x="252" y="276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35"/>
            <p:cNvSpPr/>
            <p:nvPr/>
          </p:nvSpPr>
          <p:spPr>
            <a:xfrm>
              <a:off x="3689461" y="4933181"/>
              <a:ext cx="64070" cy="19138"/>
            </a:xfrm>
            <a:custGeom>
              <a:avLst/>
              <a:gdLst/>
              <a:ahLst/>
              <a:cxnLst/>
              <a:rect l="l" t="t" r="r" b="b"/>
              <a:pathLst>
                <a:path w="924" h="276" extrusionOk="0">
                  <a:moveTo>
                    <a:pt x="564" y="0"/>
                  </a:moveTo>
                  <a:cubicBezTo>
                    <a:pt x="528" y="36"/>
                    <a:pt x="468" y="48"/>
                    <a:pt x="408" y="48"/>
                  </a:cubicBezTo>
                  <a:lnTo>
                    <a:pt x="0" y="48"/>
                  </a:lnTo>
                  <a:lnTo>
                    <a:pt x="0" y="144"/>
                  </a:lnTo>
                  <a:cubicBezTo>
                    <a:pt x="0" y="216"/>
                    <a:pt x="60" y="276"/>
                    <a:pt x="132" y="276"/>
                  </a:cubicBezTo>
                  <a:lnTo>
                    <a:pt x="791" y="276"/>
                  </a:lnTo>
                  <a:cubicBezTo>
                    <a:pt x="863" y="276"/>
                    <a:pt x="923" y="216"/>
                    <a:pt x="923" y="144"/>
                  </a:cubicBezTo>
                  <a:lnTo>
                    <a:pt x="923" y="0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35"/>
            <p:cNvSpPr/>
            <p:nvPr/>
          </p:nvSpPr>
          <p:spPr>
            <a:xfrm>
              <a:off x="3989569" y="4895737"/>
              <a:ext cx="16642" cy="19207"/>
            </a:xfrm>
            <a:custGeom>
              <a:avLst/>
              <a:gdLst/>
              <a:ahLst/>
              <a:cxnLst/>
              <a:rect l="l" t="t" r="r" b="b"/>
              <a:pathLst>
                <a:path w="240" h="277" extrusionOk="0">
                  <a:moveTo>
                    <a:pt x="0" y="1"/>
                  </a:moveTo>
                  <a:lnTo>
                    <a:pt x="0" y="276"/>
                  </a:lnTo>
                  <a:lnTo>
                    <a:pt x="240" y="276"/>
                  </a:lnTo>
                  <a:lnTo>
                    <a:pt x="240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35"/>
            <p:cNvSpPr/>
            <p:nvPr/>
          </p:nvSpPr>
          <p:spPr>
            <a:xfrm>
              <a:off x="3942140" y="4933181"/>
              <a:ext cx="64070" cy="19138"/>
            </a:xfrm>
            <a:custGeom>
              <a:avLst/>
              <a:gdLst/>
              <a:ahLst/>
              <a:cxnLst/>
              <a:rect l="l" t="t" r="r" b="b"/>
              <a:pathLst>
                <a:path w="924" h="276" extrusionOk="0">
                  <a:moveTo>
                    <a:pt x="576" y="0"/>
                  </a:moveTo>
                  <a:cubicBezTo>
                    <a:pt x="528" y="36"/>
                    <a:pt x="480" y="48"/>
                    <a:pt x="420" y="48"/>
                  </a:cubicBezTo>
                  <a:lnTo>
                    <a:pt x="1" y="48"/>
                  </a:lnTo>
                  <a:lnTo>
                    <a:pt x="1" y="144"/>
                  </a:lnTo>
                  <a:cubicBezTo>
                    <a:pt x="1" y="216"/>
                    <a:pt x="61" y="276"/>
                    <a:pt x="133" y="276"/>
                  </a:cubicBezTo>
                  <a:lnTo>
                    <a:pt x="792" y="276"/>
                  </a:lnTo>
                  <a:cubicBezTo>
                    <a:pt x="864" y="276"/>
                    <a:pt x="924" y="216"/>
                    <a:pt x="924" y="144"/>
                  </a:cubicBezTo>
                  <a:lnTo>
                    <a:pt x="924" y="0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35"/>
            <p:cNvSpPr/>
            <p:nvPr/>
          </p:nvSpPr>
          <p:spPr>
            <a:xfrm>
              <a:off x="4072640" y="4694578"/>
              <a:ext cx="25864" cy="32451"/>
            </a:xfrm>
            <a:custGeom>
              <a:avLst/>
              <a:gdLst/>
              <a:ahLst/>
              <a:cxnLst/>
              <a:rect l="l" t="t" r="r" b="b"/>
              <a:pathLst>
                <a:path w="373" h="468" extrusionOk="0">
                  <a:moveTo>
                    <a:pt x="1" y="0"/>
                  </a:moveTo>
                  <a:lnTo>
                    <a:pt x="1" y="432"/>
                  </a:lnTo>
                  <a:cubicBezTo>
                    <a:pt x="1" y="444"/>
                    <a:pt x="13" y="456"/>
                    <a:pt x="13" y="468"/>
                  </a:cubicBezTo>
                  <a:lnTo>
                    <a:pt x="253" y="468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35"/>
            <p:cNvSpPr/>
            <p:nvPr/>
          </p:nvSpPr>
          <p:spPr>
            <a:xfrm>
              <a:off x="3571374" y="4694578"/>
              <a:ext cx="30024" cy="32451"/>
            </a:xfrm>
            <a:custGeom>
              <a:avLst/>
              <a:gdLst/>
              <a:ahLst/>
              <a:cxnLst/>
              <a:rect l="l" t="t" r="r" b="b"/>
              <a:pathLst>
                <a:path w="433" h="468" extrusionOk="0">
                  <a:moveTo>
                    <a:pt x="49" y="0"/>
                  </a:moveTo>
                  <a:lnTo>
                    <a:pt x="1" y="468"/>
                  </a:lnTo>
                  <a:lnTo>
                    <a:pt x="312" y="46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35"/>
            <p:cNvSpPr/>
            <p:nvPr/>
          </p:nvSpPr>
          <p:spPr>
            <a:xfrm>
              <a:off x="3593008" y="4694578"/>
              <a:ext cx="30024" cy="32451"/>
            </a:xfrm>
            <a:custGeom>
              <a:avLst/>
              <a:gdLst/>
              <a:ahLst/>
              <a:cxnLst/>
              <a:rect l="l" t="t" r="r" b="b"/>
              <a:pathLst>
                <a:path w="433" h="468" extrusionOk="0">
                  <a:moveTo>
                    <a:pt x="120" y="0"/>
                  </a:moveTo>
                  <a:lnTo>
                    <a:pt x="0" y="468"/>
                  </a:lnTo>
                  <a:lnTo>
                    <a:pt x="420" y="468"/>
                  </a:lnTo>
                  <a:cubicBezTo>
                    <a:pt x="420" y="456"/>
                    <a:pt x="420" y="444"/>
                    <a:pt x="432" y="432"/>
                  </a:cubicBezTo>
                  <a:lnTo>
                    <a:pt x="432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5"/>
            <p:cNvSpPr/>
            <p:nvPr/>
          </p:nvSpPr>
          <p:spPr>
            <a:xfrm>
              <a:off x="4090114" y="4694578"/>
              <a:ext cx="34185" cy="32451"/>
            </a:xfrm>
            <a:custGeom>
              <a:avLst/>
              <a:gdLst/>
              <a:ahLst/>
              <a:cxnLst/>
              <a:rect l="l" t="t" r="r" b="b"/>
              <a:pathLst>
                <a:path w="493" h="468" extrusionOk="0">
                  <a:moveTo>
                    <a:pt x="121" y="0"/>
                  </a:moveTo>
                  <a:lnTo>
                    <a:pt x="1" y="468"/>
                  </a:lnTo>
                  <a:lnTo>
                    <a:pt x="492" y="46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5"/>
            <p:cNvSpPr/>
            <p:nvPr/>
          </p:nvSpPr>
          <p:spPr>
            <a:xfrm>
              <a:off x="4018623" y="4840056"/>
              <a:ext cx="10054" cy="10054"/>
            </a:xfrm>
            <a:custGeom>
              <a:avLst/>
              <a:gdLst/>
              <a:ahLst/>
              <a:cxnLst/>
              <a:rect l="l" t="t" r="r" b="b"/>
              <a:pathLst>
                <a:path w="145" h="145" extrusionOk="0">
                  <a:moveTo>
                    <a:pt x="145" y="0"/>
                  </a:moveTo>
                  <a:cubicBezTo>
                    <a:pt x="109" y="60"/>
                    <a:pt x="49" y="108"/>
                    <a:pt x="1" y="144"/>
                  </a:cubicBezTo>
                  <a:lnTo>
                    <a:pt x="145" y="14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5"/>
            <p:cNvSpPr/>
            <p:nvPr/>
          </p:nvSpPr>
          <p:spPr>
            <a:xfrm>
              <a:off x="3640368" y="4736114"/>
              <a:ext cx="388304" cy="113995"/>
            </a:xfrm>
            <a:custGeom>
              <a:avLst/>
              <a:gdLst/>
              <a:ahLst/>
              <a:cxnLst/>
              <a:rect l="l" t="t" r="r" b="b"/>
              <a:pathLst>
                <a:path w="5600" h="1644" extrusionOk="0">
                  <a:moveTo>
                    <a:pt x="4005" y="456"/>
                  </a:moveTo>
                  <a:cubicBezTo>
                    <a:pt x="4173" y="456"/>
                    <a:pt x="4173" y="708"/>
                    <a:pt x="4005" y="720"/>
                  </a:cubicBezTo>
                  <a:lnTo>
                    <a:pt x="1979" y="720"/>
                  </a:lnTo>
                  <a:cubicBezTo>
                    <a:pt x="1811" y="708"/>
                    <a:pt x="1811" y="456"/>
                    <a:pt x="1979" y="456"/>
                  </a:cubicBezTo>
                  <a:close/>
                  <a:moveTo>
                    <a:pt x="4005" y="888"/>
                  </a:moveTo>
                  <a:cubicBezTo>
                    <a:pt x="4173" y="888"/>
                    <a:pt x="4173" y="1140"/>
                    <a:pt x="4005" y="1152"/>
                  </a:cubicBezTo>
                  <a:lnTo>
                    <a:pt x="1979" y="1152"/>
                  </a:lnTo>
                  <a:cubicBezTo>
                    <a:pt x="1811" y="1140"/>
                    <a:pt x="1811" y="888"/>
                    <a:pt x="1979" y="888"/>
                  </a:cubicBezTo>
                  <a:close/>
                  <a:moveTo>
                    <a:pt x="4005" y="1320"/>
                  </a:moveTo>
                  <a:cubicBezTo>
                    <a:pt x="4173" y="1320"/>
                    <a:pt x="4173" y="1583"/>
                    <a:pt x="4005" y="1583"/>
                  </a:cubicBezTo>
                  <a:lnTo>
                    <a:pt x="1979" y="1583"/>
                  </a:lnTo>
                  <a:cubicBezTo>
                    <a:pt x="1811" y="1583"/>
                    <a:pt x="1811" y="1320"/>
                    <a:pt x="1979" y="1320"/>
                  </a:cubicBezTo>
                  <a:close/>
                  <a:moveTo>
                    <a:pt x="13" y="1"/>
                  </a:moveTo>
                  <a:cubicBezTo>
                    <a:pt x="13" y="13"/>
                    <a:pt x="1" y="25"/>
                    <a:pt x="1" y="37"/>
                  </a:cubicBezTo>
                  <a:lnTo>
                    <a:pt x="1" y="1643"/>
                  </a:lnTo>
                  <a:lnTo>
                    <a:pt x="528" y="1643"/>
                  </a:lnTo>
                  <a:cubicBezTo>
                    <a:pt x="337" y="1511"/>
                    <a:pt x="217" y="1284"/>
                    <a:pt x="217" y="1044"/>
                  </a:cubicBezTo>
                  <a:cubicBezTo>
                    <a:pt x="217" y="618"/>
                    <a:pt x="560" y="313"/>
                    <a:pt x="944" y="313"/>
                  </a:cubicBezTo>
                  <a:cubicBezTo>
                    <a:pt x="1056" y="313"/>
                    <a:pt x="1172" y="339"/>
                    <a:pt x="1284" y="396"/>
                  </a:cubicBezTo>
                  <a:cubicBezTo>
                    <a:pt x="1763" y="648"/>
                    <a:pt x="1811" y="1332"/>
                    <a:pt x="1356" y="1643"/>
                  </a:cubicBezTo>
                  <a:lnTo>
                    <a:pt x="4616" y="1643"/>
                  </a:lnTo>
                  <a:cubicBezTo>
                    <a:pt x="4257" y="1391"/>
                    <a:pt x="4197" y="876"/>
                    <a:pt x="4497" y="552"/>
                  </a:cubicBezTo>
                  <a:cubicBezTo>
                    <a:pt x="4647" y="396"/>
                    <a:pt x="4845" y="318"/>
                    <a:pt x="5040" y="318"/>
                  </a:cubicBezTo>
                  <a:cubicBezTo>
                    <a:pt x="5250" y="318"/>
                    <a:pt x="5457" y="408"/>
                    <a:pt x="5600" y="588"/>
                  </a:cubicBezTo>
                  <a:lnTo>
                    <a:pt x="56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35"/>
            <p:cNvSpPr/>
            <p:nvPr/>
          </p:nvSpPr>
          <p:spPr>
            <a:xfrm>
              <a:off x="3686133" y="4588140"/>
              <a:ext cx="251080" cy="129804"/>
            </a:xfrm>
            <a:custGeom>
              <a:avLst/>
              <a:gdLst/>
              <a:ahLst/>
              <a:cxnLst/>
              <a:rect l="l" t="t" r="r" b="b"/>
              <a:pathLst>
                <a:path w="3621" h="1872" extrusionOk="0">
                  <a:moveTo>
                    <a:pt x="204" y="1"/>
                  </a:moveTo>
                  <a:lnTo>
                    <a:pt x="0" y="1871"/>
                  </a:lnTo>
                  <a:lnTo>
                    <a:pt x="264" y="1871"/>
                  </a:lnTo>
                  <a:lnTo>
                    <a:pt x="432" y="336"/>
                  </a:lnTo>
                  <a:cubicBezTo>
                    <a:pt x="444" y="265"/>
                    <a:pt x="504" y="217"/>
                    <a:pt x="564" y="217"/>
                  </a:cubicBezTo>
                  <a:lnTo>
                    <a:pt x="3549" y="217"/>
                  </a:lnTo>
                  <a:lnTo>
                    <a:pt x="36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35"/>
            <p:cNvSpPr/>
            <p:nvPr/>
          </p:nvSpPr>
          <p:spPr>
            <a:xfrm>
              <a:off x="3640368" y="4736114"/>
              <a:ext cx="414931" cy="141384"/>
            </a:xfrm>
            <a:custGeom>
              <a:avLst/>
              <a:gdLst/>
              <a:ahLst/>
              <a:cxnLst/>
              <a:rect l="l" t="t" r="r" b="b"/>
              <a:pathLst>
                <a:path w="5984" h="2039" extrusionOk="0">
                  <a:moveTo>
                    <a:pt x="5600" y="1"/>
                  </a:moveTo>
                  <a:lnTo>
                    <a:pt x="5600" y="588"/>
                  </a:lnTo>
                  <a:cubicBezTo>
                    <a:pt x="5815" y="852"/>
                    <a:pt x="5815" y="1236"/>
                    <a:pt x="5600" y="1499"/>
                  </a:cubicBezTo>
                  <a:lnTo>
                    <a:pt x="5600" y="1643"/>
                  </a:lnTo>
                  <a:lnTo>
                    <a:pt x="5456" y="1643"/>
                  </a:lnTo>
                  <a:cubicBezTo>
                    <a:pt x="5330" y="1733"/>
                    <a:pt x="5183" y="1778"/>
                    <a:pt x="5036" y="1778"/>
                  </a:cubicBezTo>
                  <a:cubicBezTo>
                    <a:pt x="4889" y="1778"/>
                    <a:pt x="4742" y="1733"/>
                    <a:pt x="4616" y="1643"/>
                  </a:cubicBezTo>
                  <a:lnTo>
                    <a:pt x="1356" y="1643"/>
                  </a:lnTo>
                  <a:cubicBezTo>
                    <a:pt x="1236" y="1733"/>
                    <a:pt x="1092" y="1778"/>
                    <a:pt x="946" y="1778"/>
                  </a:cubicBezTo>
                  <a:cubicBezTo>
                    <a:pt x="801" y="1778"/>
                    <a:pt x="654" y="1733"/>
                    <a:pt x="528" y="1643"/>
                  </a:cubicBezTo>
                  <a:lnTo>
                    <a:pt x="1" y="1643"/>
                  </a:lnTo>
                  <a:lnTo>
                    <a:pt x="1" y="2039"/>
                  </a:lnTo>
                  <a:lnTo>
                    <a:pt x="5983" y="2039"/>
                  </a:lnTo>
                  <a:lnTo>
                    <a:pt x="5983" y="37"/>
                  </a:lnTo>
                  <a:cubicBezTo>
                    <a:pt x="5971" y="25"/>
                    <a:pt x="5971" y="13"/>
                    <a:pt x="5971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5"/>
            <p:cNvSpPr/>
            <p:nvPr/>
          </p:nvSpPr>
          <p:spPr>
            <a:xfrm>
              <a:off x="3932155" y="4588140"/>
              <a:ext cx="77383" cy="129804"/>
            </a:xfrm>
            <a:custGeom>
              <a:avLst/>
              <a:gdLst/>
              <a:ahLst/>
              <a:cxnLst/>
              <a:rect l="l" t="t" r="r" b="b"/>
              <a:pathLst>
                <a:path w="1116" h="1872" extrusionOk="0">
                  <a:moveTo>
                    <a:pt x="73" y="1"/>
                  </a:moveTo>
                  <a:lnTo>
                    <a:pt x="1" y="217"/>
                  </a:lnTo>
                  <a:lnTo>
                    <a:pt x="540" y="217"/>
                  </a:lnTo>
                  <a:cubicBezTo>
                    <a:pt x="612" y="217"/>
                    <a:pt x="672" y="265"/>
                    <a:pt x="672" y="336"/>
                  </a:cubicBezTo>
                  <a:lnTo>
                    <a:pt x="852" y="1871"/>
                  </a:lnTo>
                  <a:lnTo>
                    <a:pt x="1116" y="1871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35"/>
            <p:cNvSpPr/>
            <p:nvPr/>
          </p:nvSpPr>
          <p:spPr>
            <a:xfrm>
              <a:off x="3726004" y="4621423"/>
              <a:ext cx="212042" cy="67398"/>
            </a:xfrm>
            <a:custGeom>
              <a:avLst/>
              <a:gdLst/>
              <a:ahLst/>
              <a:cxnLst/>
              <a:rect l="l" t="t" r="r" b="b"/>
              <a:pathLst>
                <a:path w="3058" h="972" extrusionOk="0">
                  <a:moveTo>
                    <a:pt x="109" y="0"/>
                  </a:moveTo>
                  <a:lnTo>
                    <a:pt x="1" y="971"/>
                  </a:lnTo>
                  <a:lnTo>
                    <a:pt x="3058" y="971"/>
                  </a:lnTo>
                  <a:lnTo>
                    <a:pt x="2950" y="0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35"/>
            <p:cNvSpPr/>
            <p:nvPr/>
          </p:nvSpPr>
          <p:spPr>
            <a:xfrm>
              <a:off x="3722676" y="4621423"/>
              <a:ext cx="249485" cy="96521"/>
            </a:xfrm>
            <a:custGeom>
              <a:avLst/>
              <a:gdLst/>
              <a:ahLst/>
              <a:cxnLst/>
              <a:rect l="l" t="t" r="r" b="b"/>
              <a:pathLst>
                <a:path w="3598" h="1392" extrusionOk="0">
                  <a:moveTo>
                    <a:pt x="2998" y="0"/>
                  </a:moveTo>
                  <a:lnTo>
                    <a:pt x="3106" y="971"/>
                  </a:lnTo>
                  <a:lnTo>
                    <a:pt x="49" y="971"/>
                  </a:lnTo>
                  <a:lnTo>
                    <a:pt x="1" y="1391"/>
                  </a:lnTo>
                  <a:lnTo>
                    <a:pt x="3597" y="1391"/>
                  </a:lnTo>
                  <a:lnTo>
                    <a:pt x="3453" y="0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5"/>
            <p:cNvSpPr/>
            <p:nvPr/>
          </p:nvSpPr>
          <p:spPr>
            <a:xfrm>
              <a:off x="3659922" y="4775291"/>
              <a:ext cx="65318" cy="55680"/>
            </a:xfrm>
            <a:custGeom>
              <a:avLst/>
              <a:gdLst/>
              <a:ahLst/>
              <a:cxnLst/>
              <a:rect l="l" t="t" r="r" b="b"/>
              <a:pathLst>
                <a:path w="942" h="803" extrusionOk="0">
                  <a:moveTo>
                    <a:pt x="658" y="1"/>
                  </a:moveTo>
                  <a:cubicBezTo>
                    <a:pt x="294" y="1"/>
                    <a:pt x="0" y="475"/>
                    <a:pt x="318" y="803"/>
                  </a:cubicBezTo>
                  <a:lnTo>
                    <a:pt x="342" y="803"/>
                  </a:lnTo>
                  <a:cubicBezTo>
                    <a:pt x="666" y="803"/>
                    <a:pt x="942" y="527"/>
                    <a:pt x="942" y="203"/>
                  </a:cubicBezTo>
                  <a:cubicBezTo>
                    <a:pt x="942" y="167"/>
                    <a:pt x="942" y="131"/>
                    <a:pt x="930" y="95"/>
                  </a:cubicBezTo>
                  <a:cubicBezTo>
                    <a:pt x="840" y="29"/>
                    <a:pt x="747" y="1"/>
                    <a:pt x="658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35"/>
            <p:cNvSpPr/>
            <p:nvPr/>
          </p:nvSpPr>
          <p:spPr>
            <a:xfrm>
              <a:off x="3944220" y="4775291"/>
              <a:ext cx="64486" cy="55680"/>
            </a:xfrm>
            <a:custGeom>
              <a:avLst/>
              <a:gdLst/>
              <a:ahLst/>
              <a:cxnLst/>
              <a:rect l="l" t="t" r="r" b="b"/>
              <a:pathLst>
                <a:path w="930" h="803" extrusionOk="0">
                  <a:moveTo>
                    <a:pt x="647" y="1"/>
                  </a:moveTo>
                  <a:cubicBezTo>
                    <a:pt x="286" y="1"/>
                    <a:pt x="1" y="475"/>
                    <a:pt x="318" y="803"/>
                  </a:cubicBezTo>
                  <a:lnTo>
                    <a:pt x="330" y="803"/>
                  </a:lnTo>
                  <a:cubicBezTo>
                    <a:pt x="666" y="803"/>
                    <a:pt x="930" y="527"/>
                    <a:pt x="930" y="203"/>
                  </a:cubicBezTo>
                  <a:cubicBezTo>
                    <a:pt x="930" y="167"/>
                    <a:pt x="930" y="131"/>
                    <a:pt x="918" y="95"/>
                  </a:cubicBezTo>
                  <a:cubicBezTo>
                    <a:pt x="828" y="29"/>
                    <a:pt x="735" y="1"/>
                    <a:pt x="647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35"/>
            <p:cNvSpPr/>
            <p:nvPr/>
          </p:nvSpPr>
          <p:spPr>
            <a:xfrm>
              <a:off x="3681973" y="4781879"/>
              <a:ext cx="72183" cy="59563"/>
            </a:xfrm>
            <a:custGeom>
              <a:avLst/>
              <a:gdLst/>
              <a:ahLst/>
              <a:cxnLst/>
              <a:rect l="l" t="t" r="r" b="b"/>
              <a:pathLst>
                <a:path w="1041" h="859" extrusionOk="0">
                  <a:moveTo>
                    <a:pt x="612" y="0"/>
                  </a:moveTo>
                  <a:cubicBezTo>
                    <a:pt x="684" y="372"/>
                    <a:pt x="396" y="708"/>
                    <a:pt x="24" y="708"/>
                  </a:cubicBezTo>
                  <a:lnTo>
                    <a:pt x="0" y="708"/>
                  </a:lnTo>
                  <a:cubicBezTo>
                    <a:pt x="107" y="814"/>
                    <a:pt x="224" y="859"/>
                    <a:pt x="335" y="859"/>
                  </a:cubicBezTo>
                  <a:cubicBezTo>
                    <a:pt x="723" y="859"/>
                    <a:pt x="1040" y="317"/>
                    <a:pt x="612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35"/>
            <p:cNvSpPr/>
            <p:nvPr/>
          </p:nvSpPr>
          <p:spPr>
            <a:xfrm>
              <a:off x="3966271" y="4781879"/>
              <a:ext cx="71975" cy="60118"/>
            </a:xfrm>
            <a:custGeom>
              <a:avLst/>
              <a:gdLst/>
              <a:ahLst/>
              <a:cxnLst/>
              <a:rect l="l" t="t" r="r" b="b"/>
              <a:pathLst>
                <a:path w="1038" h="867" extrusionOk="0">
                  <a:moveTo>
                    <a:pt x="600" y="0"/>
                  </a:moveTo>
                  <a:lnTo>
                    <a:pt x="600" y="0"/>
                  </a:lnTo>
                  <a:cubicBezTo>
                    <a:pt x="612" y="36"/>
                    <a:pt x="612" y="72"/>
                    <a:pt x="612" y="108"/>
                  </a:cubicBezTo>
                  <a:cubicBezTo>
                    <a:pt x="612" y="432"/>
                    <a:pt x="348" y="708"/>
                    <a:pt x="12" y="708"/>
                  </a:cubicBezTo>
                  <a:lnTo>
                    <a:pt x="0" y="708"/>
                  </a:lnTo>
                  <a:cubicBezTo>
                    <a:pt x="105" y="820"/>
                    <a:pt x="221" y="867"/>
                    <a:pt x="332" y="867"/>
                  </a:cubicBezTo>
                  <a:cubicBezTo>
                    <a:pt x="716" y="867"/>
                    <a:pt x="1037" y="307"/>
                    <a:pt x="600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5"/>
            <p:cNvSpPr/>
            <p:nvPr/>
          </p:nvSpPr>
          <p:spPr>
            <a:xfrm>
              <a:off x="3641477" y="4757609"/>
              <a:ext cx="115382" cy="102068"/>
            </a:xfrm>
            <a:custGeom>
              <a:avLst/>
              <a:gdLst/>
              <a:ahLst/>
              <a:cxnLst/>
              <a:rect l="l" t="t" r="r" b="b"/>
              <a:pathLst>
                <a:path w="1664" h="1472" extrusionOk="0">
                  <a:moveTo>
                    <a:pt x="925" y="270"/>
                  </a:moveTo>
                  <a:cubicBezTo>
                    <a:pt x="1164" y="270"/>
                    <a:pt x="1391" y="458"/>
                    <a:pt x="1399" y="734"/>
                  </a:cubicBezTo>
                  <a:cubicBezTo>
                    <a:pt x="1399" y="998"/>
                    <a:pt x="1184" y="1201"/>
                    <a:pt x="932" y="1201"/>
                  </a:cubicBezTo>
                  <a:cubicBezTo>
                    <a:pt x="512" y="1201"/>
                    <a:pt x="309" y="698"/>
                    <a:pt x="596" y="410"/>
                  </a:cubicBezTo>
                  <a:cubicBezTo>
                    <a:pt x="693" y="313"/>
                    <a:pt x="810" y="270"/>
                    <a:pt x="925" y="270"/>
                  </a:cubicBezTo>
                  <a:close/>
                  <a:moveTo>
                    <a:pt x="920" y="0"/>
                  </a:moveTo>
                  <a:cubicBezTo>
                    <a:pt x="670" y="0"/>
                    <a:pt x="417" y="124"/>
                    <a:pt x="273" y="398"/>
                  </a:cubicBezTo>
                  <a:cubicBezTo>
                    <a:pt x="0" y="924"/>
                    <a:pt x="426" y="1472"/>
                    <a:pt x="923" y="1472"/>
                  </a:cubicBezTo>
                  <a:cubicBezTo>
                    <a:pt x="1061" y="1472"/>
                    <a:pt x="1204" y="1429"/>
                    <a:pt x="1340" y="1333"/>
                  </a:cubicBezTo>
                  <a:cubicBezTo>
                    <a:pt x="1543" y="1201"/>
                    <a:pt x="1663" y="974"/>
                    <a:pt x="1663" y="734"/>
                  </a:cubicBezTo>
                  <a:cubicBezTo>
                    <a:pt x="1663" y="275"/>
                    <a:pt x="1294" y="0"/>
                    <a:pt x="920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5"/>
            <p:cNvSpPr/>
            <p:nvPr/>
          </p:nvSpPr>
          <p:spPr>
            <a:xfrm>
              <a:off x="3918911" y="4757748"/>
              <a:ext cx="138472" cy="101791"/>
            </a:xfrm>
            <a:custGeom>
              <a:avLst/>
              <a:gdLst/>
              <a:ahLst/>
              <a:cxnLst/>
              <a:rect l="l" t="t" r="r" b="b"/>
              <a:pathLst>
                <a:path w="1997" h="1468" extrusionOk="0">
                  <a:moveTo>
                    <a:pt x="1014" y="268"/>
                  </a:moveTo>
                  <a:cubicBezTo>
                    <a:pt x="1256" y="268"/>
                    <a:pt x="1487" y="456"/>
                    <a:pt x="1487" y="732"/>
                  </a:cubicBezTo>
                  <a:cubicBezTo>
                    <a:pt x="1487" y="996"/>
                    <a:pt x="1271" y="1199"/>
                    <a:pt x="1019" y="1199"/>
                  </a:cubicBezTo>
                  <a:cubicBezTo>
                    <a:pt x="599" y="1199"/>
                    <a:pt x="396" y="696"/>
                    <a:pt x="683" y="408"/>
                  </a:cubicBezTo>
                  <a:cubicBezTo>
                    <a:pt x="780" y="311"/>
                    <a:pt x="899" y="268"/>
                    <a:pt x="1014" y="268"/>
                  </a:cubicBezTo>
                  <a:close/>
                  <a:moveTo>
                    <a:pt x="1019" y="0"/>
                  </a:moveTo>
                  <a:cubicBezTo>
                    <a:pt x="240" y="0"/>
                    <a:pt x="0" y="1056"/>
                    <a:pt x="695" y="1391"/>
                  </a:cubicBezTo>
                  <a:cubicBezTo>
                    <a:pt x="807" y="1444"/>
                    <a:pt x="918" y="1468"/>
                    <a:pt x="1023" y="1468"/>
                  </a:cubicBezTo>
                  <a:cubicBezTo>
                    <a:pt x="1586" y="1468"/>
                    <a:pt x="1997" y="791"/>
                    <a:pt x="1583" y="276"/>
                  </a:cubicBezTo>
                  <a:cubicBezTo>
                    <a:pt x="1451" y="108"/>
                    <a:pt x="1235" y="0"/>
                    <a:pt x="10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5"/>
            <p:cNvSpPr/>
            <p:nvPr/>
          </p:nvSpPr>
          <p:spPr>
            <a:xfrm>
              <a:off x="3765944" y="4767733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0"/>
                  </a:moveTo>
                  <a:cubicBezTo>
                    <a:pt x="0" y="0"/>
                    <a:pt x="0" y="252"/>
                    <a:pt x="168" y="264"/>
                  </a:cubicBezTo>
                  <a:lnTo>
                    <a:pt x="2194" y="264"/>
                  </a:lnTo>
                  <a:cubicBezTo>
                    <a:pt x="2362" y="252"/>
                    <a:pt x="2362" y="0"/>
                    <a:pt x="2194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5"/>
            <p:cNvSpPr/>
            <p:nvPr/>
          </p:nvSpPr>
          <p:spPr>
            <a:xfrm>
              <a:off x="3765944" y="4797619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1"/>
                  </a:moveTo>
                  <a:cubicBezTo>
                    <a:pt x="0" y="13"/>
                    <a:pt x="0" y="265"/>
                    <a:pt x="168" y="265"/>
                  </a:cubicBezTo>
                  <a:lnTo>
                    <a:pt x="2194" y="265"/>
                  </a:lnTo>
                  <a:cubicBezTo>
                    <a:pt x="2362" y="265"/>
                    <a:pt x="2362" y="13"/>
                    <a:pt x="219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35"/>
            <p:cNvSpPr/>
            <p:nvPr/>
          </p:nvSpPr>
          <p:spPr>
            <a:xfrm>
              <a:off x="3765944" y="4827574"/>
              <a:ext cx="163781" cy="18375"/>
            </a:xfrm>
            <a:custGeom>
              <a:avLst/>
              <a:gdLst/>
              <a:ahLst/>
              <a:cxnLst/>
              <a:rect l="l" t="t" r="r" b="b"/>
              <a:pathLst>
                <a:path w="2362" h="265" extrusionOk="0">
                  <a:moveTo>
                    <a:pt x="168" y="1"/>
                  </a:moveTo>
                  <a:cubicBezTo>
                    <a:pt x="0" y="1"/>
                    <a:pt x="0" y="264"/>
                    <a:pt x="168" y="264"/>
                  </a:cubicBezTo>
                  <a:lnTo>
                    <a:pt x="2194" y="264"/>
                  </a:lnTo>
                  <a:cubicBezTo>
                    <a:pt x="2362" y="264"/>
                    <a:pt x="2362" y="1"/>
                    <a:pt x="2194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35"/>
            <p:cNvSpPr/>
            <p:nvPr/>
          </p:nvSpPr>
          <p:spPr>
            <a:xfrm>
              <a:off x="3550641" y="4569903"/>
              <a:ext cx="593550" cy="400716"/>
            </a:xfrm>
            <a:custGeom>
              <a:avLst/>
              <a:gdLst/>
              <a:ahLst/>
              <a:cxnLst/>
              <a:rect l="l" t="t" r="r" b="b"/>
              <a:pathLst>
                <a:path w="8560" h="5779" extrusionOk="0">
                  <a:moveTo>
                    <a:pt x="5934" y="743"/>
                  </a:moveTo>
                  <a:lnTo>
                    <a:pt x="6078" y="2134"/>
                  </a:lnTo>
                  <a:lnTo>
                    <a:pt x="2482" y="2134"/>
                  </a:lnTo>
                  <a:lnTo>
                    <a:pt x="2530" y="1714"/>
                  </a:lnTo>
                  <a:lnTo>
                    <a:pt x="2638" y="743"/>
                  </a:lnTo>
                  <a:close/>
                  <a:moveTo>
                    <a:pt x="6402" y="264"/>
                  </a:moveTo>
                  <a:lnTo>
                    <a:pt x="6618" y="2134"/>
                  </a:lnTo>
                  <a:lnTo>
                    <a:pt x="6354" y="2134"/>
                  </a:lnTo>
                  <a:lnTo>
                    <a:pt x="6174" y="599"/>
                  </a:lnTo>
                  <a:cubicBezTo>
                    <a:pt x="6174" y="528"/>
                    <a:pt x="6114" y="480"/>
                    <a:pt x="6042" y="480"/>
                  </a:cubicBezTo>
                  <a:lnTo>
                    <a:pt x="2518" y="480"/>
                  </a:lnTo>
                  <a:cubicBezTo>
                    <a:pt x="2458" y="480"/>
                    <a:pt x="2398" y="528"/>
                    <a:pt x="2386" y="599"/>
                  </a:cubicBezTo>
                  <a:lnTo>
                    <a:pt x="2218" y="2134"/>
                  </a:lnTo>
                  <a:lnTo>
                    <a:pt x="1954" y="2134"/>
                  </a:lnTo>
                  <a:lnTo>
                    <a:pt x="2158" y="264"/>
                  </a:lnTo>
                  <a:close/>
                  <a:moveTo>
                    <a:pt x="1043" y="1798"/>
                  </a:moveTo>
                  <a:lnTo>
                    <a:pt x="1043" y="2230"/>
                  </a:lnTo>
                  <a:cubicBezTo>
                    <a:pt x="1031" y="2242"/>
                    <a:pt x="1031" y="2254"/>
                    <a:pt x="1031" y="2266"/>
                  </a:cubicBezTo>
                  <a:lnTo>
                    <a:pt x="300" y="2266"/>
                  </a:lnTo>
                  <a:lnTo>
                    <a:pt x="348" y="1798"/>
                  </a:lnTo>
                  <a:close/>
                  <a:moveTo>
                    <a:pt x="8212" y="1798"/>
                  </a:moveTo>
                  <a:lnTo>
                    <a:pt x="8272" y="2266"/>
                  </a:lnTo>
                  <a:lnTo>
                    <a:pt x="7541" y="2266"/>
                  </a:lnTo>
                  <a:cubicBezTo>
                    <a:pt x="7529" y="2254"/>
                    <a:pt x="7529" y="2242"/>
                    <a:pt x="7529" y="2230"/>
                  </a:cubicBezTo>
                  <a:lnTo>
                    <a:pt x="7529" y="1798"/>
                  </a:lnTo>
                  <a:close/>
                  <a:moveTo>
                    <a:pt x="7265" y="2398"/>
                  </a:moveTo>
                  <a:cubicBezTo>
                    <a:pt x="7265" y="2410"/>
                    <a:pt x="7265" y="2422"/>
                    <a:pt x="7277" y="2434"/>
                  </a:cubicBezTo>
                  <a:lnTo>
                    <a:pt x="7277" y="4436"/>
                  </a:lnTo>
                  <a:lnTo>
                    <a:pt x="1295" y="4436"/>
                  </a:lnTo>
                  <a:lnTo>
                    <a:pt x="1295" y="2434"/>
                  </a:lnTo>
                  <a:cubicBezTo>
                    <a:pt x="1295" y="2422"/>
                    <a:pt x="1307" y="2410"/>
                    <a:pt x="1307" y="2398"/>
                  </a:cubicBezTo>
                  <a:close/>
                  <a:moveTo>
                    <a:pt x="2925" y="4700"/>
                  </a:moveTo>
                  <a:lnTo>
                    <a:pt x="2925" y="4975"/>
                  </a:lnTo>
                  <a:lnTo>
                    <a:pt x="2506" y="4975"/>
                  </a:lnTo>
                  <a:cubicBezTo>
                    <a:pt x="2338" y="4975"/>
                    <a:pt x="2338" y="5239"/>
                    <a:pt x="2506" y="5239"/>
                  </a:cubicBezTo>
                  <a:lnTo>
                    <a:pt x="2925" y="5239"/>
                  </a:lnTo>
                  <a:lnTo>
                    <a:pt x="2925" y="5383"/>
                  </a:lnTo>
                  <a:cubicBezTo>
                    <a:pt x="2925" y="5455"/>
                    <a:pt x="2865" y="5515"/>
                    <a:pt x="2793" y="5515"/>
                  </a:cubicBezTo>
                  <a:lnTo>
                    <a:pt x="2134" y="5515"/>
                  </a:lnTo>
                  <a:cubicBezTo>
                    <a:pt x="2062" y="5515"/>
                    <a:pt x="2002" y="5455"/>
                    <a:pt x="2002" y="5383"/>
                  </a:cubicBezTo>
                  <a:lnTo>
                    <a:pt x="2002" y="4700"/>
                  </a:lnTo>
                  <a:close/>
                  <a:moveTo>
                    <a:pt x="6570" y="4700"/>
                  </a:moveTo>
                  <a:lnTo>
                    <a:pt x="6570" y="4975"/>
                  </a:lnTo>
                  <a:lnTo>
                    <a:pt x="6162" y="4975"/>
                  </a:lnTo>
                  <a:cubicBezTo>
                    <a:pt x="5982" y="4975"/>
                    <a:pt x="5982" y="5239"/>
                    <a:pt x="6162" y="5239"/>
                  </a:cubicBezTo>
                  <a:lnTo>
                    <a:pt x="6570" y="5239"/>
                  </a:lnTo>
                  <a:lnTo>
                    <a:pt x="6570" y="5383"/>
                  </a:lnTo>
                  <a:cubicBezTo>
                    <a:pt x="6570" y="5455"/>
                    <a:pt x="6510" y="5515"/>
                    <a:pt x="6438" y="5515"/>
                  </a:cubicBezTo>
                  <a:lnTo>
                    <a:pt x="5779" y="5515"/>
                  </a:lnTo>
                  <a:cubicBezTo>
                    <a:pt x="5707" y="5515"/>
                    <a:pt x="5647" y="5455"/>
                    <a:pt x="5647" y="5383"/>
                  </a:cubicBezTo>
                  <a:lnTo>
                    <a:pt x="5647" y="4700"/>
                  </a:lnTo>
                  <a:close/>
                  <a:moveTo>
                    <a:pt x="2038" y="0"/>
                  </a:moveTo>
                  <a:cubicBezTo>
                    <a:pt x="1978" y="0"/>
                    <a:pt x="1918" y="48"/>
                    <a:pt x="1906" y="108"/>
                  </a:cubicBezTo>
                  <a:lnTo>
                    <a:pt x="1690" y="2134"/>
                  </a:lnTo>
                  <a:lnTo>
                    <a:pt x="1307" y="2134"/>
                  </a:lnTo>
                  <a:lnTo>
                    <a:pt x="1307" y="1666"/>
                  </a:lnTo>
                  <a:cubicBezTo>
                    <a:pt x="1307" y="1595"/>
                    <a:pt x="1247" y="1535"/>
                    <a:pt x="1175" y="1535"/>
                  </a:cubicBezTo>
                  <a:lnTo>
                    <a:pt x="228" y="1535"/>
                  </a:lnTo>
                  <a:cubicBezTo>
                    <a:pt x="168" y="1535"/>
                    <a:pt x="108" y="1583"/>
                    <a:pt x="108" y="1654"/>
                  </a:cubicBezTo>
                  <a:lnTo>
                    <a:pt x="12" y="2386"/>
                  </a:lnTo>
                  <a:cubicBezTo>
                    <a:pt x="0" y="2458"/>
                    <a:pt x="72" y="2530"/>
                    <a:pt x="144" y="2530"/>
                  </a:cubicBezTo>
                  <a:lnTo>
                    <a:pt x="1031" y="2530"/>
                  </a:lnTo>
                  <a:lnTo>
                    <a:pt x="1031" y="4568"/>
                  </a:lnTo>
                  <a:cubicBezTo>
                    <a:pt x="1031" y="4640"/>
                    <a:pt x="1091" y="4700"/>
                    <a:pt x="1163" y="4700"/>
                  </a:cubicBezTo>
                  <a:lnTo>
                    <a:pt x="1738" y="4700"/>
                  </a:lnTo>
                  <a:lnTo>
                    <a:pt x="1738" y="5383"/>
                  </a:lnTo>
                  <a:cubicBezTo>
                    <a:pt x="1738" y="5599"/>
                    <a:pt x="1906" y="5779"/>
                    <a:pt x="2134" y="5779"/>
                  </a:cubicBezTo>
                  <a:lnTo>
                    <a:pt x="2781" y="5779"/>
                  </a:lnTo>
                  <a:cubicBezTo>
                    <a:pt x="3009" y="5779"/>
                    <a:pt x="3177" y="5599"/>
                    <a:pt x="3177" y="5383"/>
                  </a:cubicBezTo>
                  <a:lnTo>
                    <a:pt x="3177" y="4700"/>
                  </a:lnTo>
                  <a:lnTo>
                    <a:pt x="5383" y="4700"/>
                  </a:lnTo>
                  <a:lnTo>
                    <a:pt x="5383" y="5383"/>
                  </a:lnTo>
                  <a:cubicBezTo>
                    <a:pt x="5383" y="5599"/>
                    <a:pt x="5563" y="5779"/>
                    <a:pt x="5779" y="5779"/>
                  </a:cubicBezTo>
                  <a:lnTo>
                    <a:pt x="6438" y="5779"/>
                  </a:lnTo>
                  <a:cubicBezTo>
                    <a:pt x="6654" y="5779"/>
                    <a:pt x="6834" y="5599"/>
                    <a:pt x="6834" y="5383"/>
                  </a:cubicBezTo>
                  <a:lnTo>
                    <a:pt x="6834" y="5107"/>
                  </a:lnTo>
                  <a:lnTo>
                    <a:pt x="6834" y="4700"/>
                  </a:lnTo>
                  <a:lnTo>
                    <a:pt x="7397" y="4700"/>
                  </a:lnTo>
                  <a:cubicBezTo>
                    <a:pt x="7481" y="4700"/>
                    <a:pt x="7529" y="4640"/>
                    <a:pt x="7529" y="4568"/>
                  </a:cubicBezTo>
                  <a:lnTo>
                    <a:pt x="7529" y="2530"/>
                  </a:lnTo>
                  <a:lnTo>
                    <a:pt x="8416" y="2530"/>
                  </a:lnTo>
                  <a:cubicBezTo>
                    <a:pt x="8500" y="2530"/>
                    <a:pt x="8560" y="2458"/>
                    <a:pt x="8548" y="2386"/>
                  </a:cubicBezTo>
                  <a:lnTo>
                    <a:pt x="8464" y="1654"/>
                  </a:lnTo>
                  <a:cubicBezTo>
                    <a:pt x="8452" y="1583"/>
                    <a:pt x="8404" y="1535"/>
                    <a:pt x="8332" y="1535"/>
                  </a:cubicBezTo>
                  <a:lnTo>
                    <a:pt x="7397" y="1535"/>
                  </a:lnTo>
                  <a:cubicBezTo>
                    <a:pt x="7325" y="1535"/>
                    <a:pt x="7265" y="1595"/>
                    <a:pt x="7265" y="1666"/>
                  </a:cubicBezTo>
                  <a:lnTo>
                    <a:pt x="7265" y="2134"/>
                  </a:lnTo>
                  <a:lnTo>
                    <a:pt x="6882" y="2134"/>
                  </a:lnTo>
                  <a:lnTo>
                    <a:pt x="6654" y="108"/>
                  </a:lnTo>
                  <a:cubicBezTo>
                    <a:pt x="6654" y="48"/>
                    <a:pt x="6594" y="0"/>
                    <a:pt x="652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1" name="Google Shape;1521;p35"/>
          <p:cNvGrpSpPr/>
          <p:nvPr/>
        </p:nvGrpSpPr>
        <p:grpSpPr>
          <a:xfrm>
            <a:off x="1790282" y="1771949"/>
            <a:ext cx="788954" cy="788952"/>
            <a:chOff x="5178282" y="2948848"/>
            <a:chExt cx="788954" cy="788952"/>
          </a:xfrm>
        </p:grpSpPr>
        <p:sp>
          <p:nvSpPr>
            <p:cNvPr id="1522" name="Google Shape;1522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4" name="Google Shape;1524;p35"/>
          <p:cNvGrpSpPr/>
          <p:nvPr/>
        </p:nvGrpSpPr>
        <p:grpSpPr>
          <a:xfrm>
            <a:off x="4757593" y="1906296"/>
            <a:ext cx="584475" cy="520258"/>
            <a:chOff x="3348581" y="2667750"/>
            <a:chExt cx="584475" cy="520258"/>
          </a:xfrm>
        </p:grpSpPr>
        <p:sp>
          <p:nvSpPr>
            <p:cNvPr id="1525" name="Google Shape;1525;p35"/>
            <p:cNvSpPr/>
            <p:nvPr/>
          </p:nvSpPr>
          <p:spPr>
            <a:xfrm>
              <a:off x="3538159" y="3092533"/>
              <a:ext cx="204553" cy="17543"/>
            </a:xfrm>
            <a:custGeom>
              <a:avLst/>
              <a:gdLst/>
              <a:ahLst/>
              <a:cxnLst/>
              <a:rect l="l" t="t" r="r" b="b"/>
              <a:pathLst>
                <a:path w="2950" h="253" extrusionOk="0">
                  <a:moveTo>
                    <a:pt x="120" y="1"/>
                  </a:moveTo>
                  <a:lnTo>
                    <a:pt x="0" y="253"/>
                  </a:lnTo>
                  <a:lnTo>
                    <a:pt x="2949" y="253"/>
                  </a:lnTo>
                  <a:lnTo>
                    <a:pt x="2830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35"/>
            <p:cNvSpPr/>
            <p:nvPr/>
          </p:nvSpPr>
          <p:spPr>
            <a:xfrm>
              <a:off x="3505708" y="2686056"/>
              <a:ext cx="244493" cy="343372"/>
            </a:xfrm>
            <a:custGeom>
              <a:avLst/>
              <a:gdLst/>
              <a:ahLst/>
              <a:cxnLst/>
              <a:rect l="l" t="t" r="r" b="b"/>
              <a:pathLst>
                <a:path w="3526" h="4952" extrusionOk="0">
                  <a:moveTo>
                    <a:pt x="2686" y="156"/>
                  </a:moveTo>
                  <a:cubicBezTo>
                    <a:pt x="2758" y="156"/>
                    <a:pt x="2818" y="204"/>
                    <a:pt x="2818" y="288"/>
                  </a:cubicBezTo>
                  <a:lnTo>
                    <a:pt x="2818" y="1079"/>
                  </a:lnTo>
                  <a:cubicBezTo>
                    <a:pt x="2818" y="1151"/>
                    <a:pt x="2758" y="1211"/>
                    <a:pt x="2686" y="1211"/>
                  </a:cubicBezTo>
                  <a:lnTo>
                    <a:pt x="1200" y="1211"/>
                  </a:lnTo>
                  <a:cubicBezTo>
                    <a:pt x="1128" y="1211"/>
                    <a:pt x="1068" y="1151"/>
                    <a:pt x="1068" y="1079"/>
                  </a:cubicBezTo>
                  <a:lnTo>
                    <a:pt x="1068" y="288"/>
                  </a:lnTo>
                  <a:cubicBezTo>
                    <a:pt x="1068" y="204"/>
                    <a:pt x="1128" y="156"/>
                    <a:pt x="1200" y="156"/>
                  </a:cubicBezTo>
                  <a:close/>
                  <a:moveTo>
                    <a:pt x="900" y="0"/>
                  </a:moveTo>
                  <a:cubicBezTo>
                    <a:pt x="888" y="0"/>
                    <a:pt x="888" y="12"/>
                    <a:pt x="888" y="12"/>
                  </a:cubicBezTo>
                  <a:lnTo>
                    <a:pt x="888" y="648"/>
                  </a:lnTo>
                  <a:cubicBezTo>
                    <a:pt x="888" y="720"/>
                    <a:pt x="828" y="780"/>
                    <a:pt x="756" y="780"/>
                  </a:cubicBezTo>
                  <a:lnTo>
                    <a:pt x="121" y="780"/>
                  </a:lnTo>
                  <a:cubicBezTo>
                    <a:pt x="49" y="780"/>
                    <a:pt x="1" y="828"/>
                    <a:pt x="1" y="900"/>
                  </a:cubicBezTo>
                  <a:lnTo>
                    <a:pt x="1" y="4952"/>
                  </a:lnTo>
                  <a:lnTo>
                    <a:pt x="348" y="4952"/>
                  </a:lnTo>
                  <a:cubicBezTo>
                    <a:pt x="264" y="4832"/>
                    <a:pt x="216" y="4688"/>
                    <a:pt x="216" y="4544"/>
                  </a:cubicBezTo>
                  <a:cubicBezTo>
                    <a:pt x="216" y="4280"/>
                    <a:pt x="372" y="4041"/>
                    <a:pt x="612" y="3933"/>
                  </a:cubicBezTo>
                  <a:lnTo>
                    <a:pt x="396" y="3657"/>
                  </a:lnTo>
                  <a:lnTo>
                    <a:pt x="360" y="3657"/>
                  </a:lnTo>
                  <a:cubicBezTo>
                    <a:pt x="288" y="3657"/>
                    <a:pt x="228" y="3597"/>
                    <a:pt x="228" y="3525"/>
                  </a:cubicBezTo>
                  <a:lnTo>
                    <a:pt x="228" y="1523"/>
                  </a:lnTo>
                  <a:cubicBezTo>
                    <a:pt x="228" y="1451"/>
                    <a:pt x="288" y="1391"/>
                    <a:pt x="360" y="1391"/>
                  </a:cubicBezTo>
                  <a:lnTo>
                    <a:pt x="3525" y="1391"/>
                  </a:lnTo>
                  <a:lnTo>
                    <a:pt x="3525" y="780"/>
                  </a:lnTo>
                  <a:lnTo>
                    <a:pt x="3130" y="780"/>
                  </a:lnTo>
                  <a:cubicBezTo>
                    <a:pt x="3058" y="780"/>
                    <a:pt x="2998" y="720"/>
                    <a:pt x="2998" y="648"/>
                  </a:cubicBezTo>
                  <a:lnTo>
                    <a:pt x="2998" y="12"/>
                  </a:lnTo>
                  <a:cubicBezTo>
                    <a:pt x="2998" y="12"/>
                    <a:pt x="2998" y="0"/>
                    <a:pt x="29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35"/>
            <p:cNvSpPr/>
            <p:nvPr/>
          </p:nvSpPr>
          <p:spPr>
            <a:xfrm>
              <a:off x="3594672" y="2963698"/>
              <a:ext cx="91529" cy="65734"/>
            </a:xfrm>
            <a:custGeom>
              <a:avLst/>
              <a:gdLst/>
              <a:ahLst/>
              <a:cxnLst/>
              <a:rect l="l" t="t" r="r" b="b"/>
              <a:pathLst>
                <a:path w="1320" h="948" extrusionOk="0">
                  <a:moveTo>
                    <a:pt x="0" y="1"/>
                  </a:moveTo>
                  <a:cubicBezTo>
                    <a:pt x="300" y="216"/>
                    <a:pt x="372" y="648"/>
                    <a:pt x="144" y="948"/>
                  </a:cubicBezTo>
                  <a:lnTo>
                    <a:pt x="1175" y="948"/>
                  </a:lnTo>
                  <a:cubicBezTo>
                    <a:pt x="960" y="648"/>
                    <a:pt x="1019" y="216"/>
                    <a:pt x="13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35"/>
            <p:cNvSpPr/>
            <p:nvPr/>
          </p:nvSpPr>
          <p:spPr>
            <a:xfrm>
              <a:off x="3740982" y="2963698"/>
              <a:ext cx="9222" cy="8390"/>
            </a:xfrm>
            <a:custGeom>
              <a:avLst/>
              <a:gdLst/>
              <a:ahLst/>
              <a:cxnLst/>
              <a:rect l="l" t="t" r="r" b="b"/>
              <a:pathLst>
                <a:path w="133" h="121" extrusionOk="0">
                  <a:moveTo>
                    <a:pt x="0" y="1"/>
                  </a:moveTo>
                  <a:cubicBezTo>
                    <a:pt x="48" y="37"/>
                    <a:pt x="96" y="73"/>
                    <a:pt x="132" y="121"/>
                  </a:cubicBezTo>
                  <a:lnTo>
                    <a:pt x="1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35"/>
            <p:cNvSpPr/>
            <p:nvPr/>
          </p:nvSpPr>
          <p:spPr>
            <a:xfrm>
              <a:off x="3533167" y="2939636"/>
              <a:ext cx="217034" cy="24130"/>
            </a:xfrm>
            <a:custGeom>
              <a:avLst/>
              <a:gdLst/>
              <a:ahLst/>
              <a:cxnLst/>
              <a:rect l="l" t="t" r="r" b="b"/>
              <a:pathLst>
                <a:path w="3130" h="348" extrusionOk="0">
                  <a:moveTo>
                    <a:pt x="0" y="0"/>
                  </a:moveTo>
                  <a:lnTo>
                    <a:pt x="216" y="276"/>
                  </a:lnTo>
                  <a:cubicBezTo>
                    <a:pt x="307" y="237"/>
                    <a:pt x="402" y="218"/>
                    <a:pt x="496" y="218"/>
                  </a:cubicBezTo>
                  <a:cubicBezTo>
                    <a:pt x="636" y="218"/>
                    <a:pt x="772" y="261"/>
                    <a:pt x="887" y="348"/>
                  </a:cubicBezTo>
                  <a:lnTo>
                    <a:pt x="2206" y="348"/>
                  </a:lnTo>
                  <a:cubicBezTo>
                    <a:pt x="2326" y="258"/>
                    <a:pt x="2467" y="213"/>
                    <a:pt x="2606" y="213"/>
                  </a:cubicBezTo>
                  <a:cubicBezTo>
                    <a:pt x="2746" y="213"/>
                    <a:pt x="2884" y="258"/>
                    <a:pt x="2997" y="348"/>
                  </a:cubicBezTo>
                  <a:lnTo>
                    <a:pt x="3129" y="348"/>
                  </a:lnTo>
                  <a:lnTo>
                    <a:pt x="3129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35"/>
            <p:cNvSpPr/>
            <p:nvPr/>
          </p:nvSpPr>
          <p:spPr>
            <a:xfrm>
              <a:off x="3505708" y="2740073"/>
              <a:ext cx="274032" cy="334288"/>
            </a:xfrm>
            <a:custGeom>
              <a:avLst/>
              <a:gdLst/>
              <a:ahLst/>
              <a:cxnLst/>
              <a:rect l="l" t="t" r="r" b="b"/>
              <a:pathLst>
                <a:path w="3952" h="4821" extrusionOk="0">
                  <a:moveTo>
                    <a:pt x="3525" y="1"/>
                  </a:moveTo>
                  <a:lnTo>
                    <a:pt x="3525" y="612"/>
                  </a:lnTo>
                  <a:cubicBezTo>
                    <a:pt x="3597" y="612"/>
                    <a:pt x="3657" y="672"/>
                    <a:pt x="3657" y="744"/>
                  </a:cubicBezTo>
                  <a:lnTo>
                    <a:pt x="3657" y="2746"/>
                  </a:lnTo>
                  <a:cubicBezTo>
                    <a:pt x="3657" y="2818"/>
                    <a:pt x="3597" y="2878"/>
                    <a:pt x="3525" y="2878"/>
                  </a:cubicBezTo>
                  <a:lnTo>
                    <a:pt x="3525" y="3346"/>
                  </a:lnTo>
                  <a:cubicBezTo>
                    <a:pt x="3952" y="3859"/>
                    <a:pt x="3487" y="4448"/>
                    <a:pt x="2990" y="4448"/>
                  </a:cubicBezTo>
                  <a:cubicBezTo>
                    <a:pt x="2802" y="4448"/>
                    <a:pt x="2609" y="4364"/>
                    <a:pt x="2458" y="4161"/>
                  </a:cubicBezTo>
                  <a:lnTo>
                    <a:pt x="1427" y="4161"/>
                  </a:lnTo>
                  <a:cubicBezTo>
                    <a:pt x="1295" y="4347"/>
                    <a:pt x="1092" y="4440"/>
                    <a:pt x="888" y="4440"/>
                  </a:cubicBezTo>
                  <a:cubicBezTo>
                    <a:pt x="684" y="4440"/>
                    <a:pt x="480" y="4347"/>
                    <a:pt x="348" y="4161"/>
                  </a:cubicBezTo>
                  <a:lnTo>
                    <a:pt x="1" y="4161"/>
                  </a:lnTo>
                  <a:lnTo>
                    <a:pt x="1" y="4700"/>
                  </a:lnTo>
                  <a:cubicBezTo>
                    <a:pt x="1" y="4772"/>
                    <a:pt x="49" y="4820"/>
                    <a:pt x="121" y="4820"/>
                  </a:cubicBezTo>
                  <a:lnTo>
                    <a:pt x="3765" y="4820"/>
                  </a:lnTo>
                  <a:cubicBezTo>
                    <a:pt x="3837" y="4820"/>
                    <a:pt x="3885" y="4772"/>
                    <a:pt x="3885" y="4700"/>
                  </a:cubicBezTo>
                  <a:lnTo>
                    <a:pt x="3885" y="121"/>
                  </a:lnTo>
                  <a:cubicBezTo>
                    <a:pt x="3885" y="49"/>
                    <a:pt x="3837" y="1"/>
                    <a:pt x="3765" y="1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35"/>
            <p:cNvSpPr/>
            <p:nvPr/>
          </p:nvSpPr>
          <p:spPr>
            <a:xfrm>
              <a:off x="3538991" y="2972851"/>
              <a:ext cx="46596" cy="46596"/>
            </a:xfrm>
            <a:custGeom>
              <a:avLst/>
              <a:gdLst/>
              <a:ahLst/>
              <a:cxnLst/>
              <a:rect l="l" t="t" r="r" b="b"/>
              <a:pathLst>
                <a:path w="672" h="672" extrusionOk="0">
                  <a:moveTo>
                    <a:pt x="408" y="1"/>
                  </a:moveTo>
                  <a:cubicBezTo>
                    <a:pt x="180" y="1"/>
                    <a:pt x="0" y="180"/>
                    <a:pt x="0" y="408"/>
                  </a:cubicBezTo>
                  <a:cubicBezTo>
                    <a:pt x="0" y="504"/>
                    <a:pt x="24" y="588"/>
                    <a:pt x="84" y="660"/>
                  </a:cubicBezTo>
                  <a:cubicBezTo>
                    <a:pt x="96" y="660"/>
                    <a:pt x="120" y="672"/>
                    <a:pt x="132" y="672"/>
                  </a:cubicBezTo>
                  <a:cubicBezTo>
                    <a:pt x="432" y="672"/>
                    <a:pt x="672" y="420"/>
                    <a:pt x="672" y="120"/>
                  </a:cubicBezTo>
                  <a:cubicBezTo>
                    <a:pt x="672" y="108"/>
                    <a:pt x="672" y="108"/>
                    <a:pt x="672" y="96"/>
                  </a:cubicBezTo>
                  <a:cubicBezTo>
                    <a:pt x="600" y="37"/>
                    <a:pt x="504" y="1"/>
                    <a:pt x="408" y="1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35"/>
            <p:cNvSpPr/>
            <p:nvPr/>
          </p:nvSpPr>
          <p:spPr>
            <a:xfrm>
              <a:off x="3544816" y="2979507"/>
              <a:ext cx="65110" cy="50826"/>
            </a:xfrm>
            <a:custGeom>
              <a:avLst/>
              <a:gdLst/>
              <a:ahLst/>
              <a:cxnLst/>
              <a:rect l="l" t="t" r="r" b="b"/>
              <a:pathLst>
                <a:path w="939" h="733" extrusionOk="0">
                  <a:moveTo>
                    <a:pt x="588" y="0"/>
                  </a:moveTo>
                  <a:cubicBezTo>
                    <a:pt x="588" y="12"/>
                    <a:pt x="588" y="12"/>
                    <a:pt x="588" y="24"/>
                  </a:cubicBezTo>
                  <a:cubicBezTo>
                    <a:pt x="588" y="324"/>
                    <a:pt x="348" y="564"/>
                    <a:pt x="48" y="564"/>
                  </a:cubicBezTo>
                  <a:lnTo>
                    <a:pt x="0" y="564"/>
                  </a:lnTo>
                  <a:cubicBezTo>
                    <a:pt x="93" y="683"/>
                    <a:pt x="205" y="732"/>
                    <a:pt x="313" y="732"/>
                  </a:cubicBezTo>
                  <a:cubicBezTo>
                    <a:pt x="641" y="732"/>
                    <a:pt x="939" y="289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35"/>
            <p:cNvSpPr/>
            <p:nvPr/>
          </p:nvSpPr>
          <p:spPr>
            <a:xfrm>
              <a:off x="3685301" y="2972712"/>
              <a:ext cx="44100" cy="40980"/>
            </a:xfrm>
            <a:custGeom>
              <a:avLst/>
              <a:gdLst/>
              <a:ahLst/>
              <a:cxnLst/>
              <a:rect l="l" t="t" r="r" b="b"/>
              <a:pathLst>
                <a:path w="636" h="591" extrusionOk="0">
                  <a:moveTo>
                    <a:pt x="405" y="0"/>
                  </a:moveTo>
                  <a:cubicBezTo>
                    <a:pt x="193" y="0"/>
                    <a:pt x="0" y="173"/>
                    <a:pt x="0" y="410"/>
                  </a:cubicBezTo>
                  <a:cubicBezTo>
                    <a:pt x="0" y="470"/>
                    <a:pt x="12" y="530"/>
                    <a:pt x="48" y="590"/>
                  </a:cubicBezTo>
                  <a:lnTo>
                    <a:pt x="96" y="590"/>
                  </a:lnTo>
                  <a:cubicBezTo>
                    <a:pt x="384" y="590"/>
                    <a:pt x="624" y="362"/>
                    <a:pt x="636" y="74"/>
                  </a:cubicBezTo>
                  <a:cubicBezTo>
                    <a:pt x="562" y="23"/>
                    <a:pt x="482" y="0"/>
                    <a:pt x="405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35"/>
            <p:cNvSpPr/>
            <p:nvPr/>
          </p:nvSpPr>
          <p:spPr>
            <a:xfrm>
              <a:off x="3688629" y="2977843"/>
              <a:ext cx="53253" cy="51866"/>
            </a:xfrm>
            <a:custGeom>
              <a:avLst/>
              <a:gdLst/>
              <a:ahLst/>
              <a:cxnLst/>
              <a:rect l="l" t="t" r="r" b="b"/>
              <a:pathLst>
                <a:path w="768" h="748" extrusionOk="0">
                  <a:moveTo>
                    <a:pt x="588" y="0"/>
                  </a:moveTo>
                  <a:cubicBezTo>
                    <a:pt x="576" y="288"/>
                    <a:pt x="336" y="516"/>
                    <a:pt x="48" y="516"/>
                  </a:cubicBezTo>
                  <a:lnTo>
                    <a:pt x="0" y="516"/>
                  </a:lnTo>
                  <a:cubicBezTo>
                    <a:pt x="78" y="676"/>
                    <a:pt x="218" y="748"/>
                    <a:pt x="358" y="748"/>
                  </a:cubicBezTo>
                  <a:cubicBezTo>
                    <a:pt x="564" y="748"/>
                    <a:pt x="767" y="593"/>
                    <a:pt x="767" y="336"/>
                  </a:cubicBezTo>
                  <a:cubicBezTo>
                    <a:pt x="767" y="204"/>
                    <a:pt x="707" y="72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35"/>
            <p:cNvSpPr/>
            <p:nvPr/>
          </p:nvSpPr>
          <p:spPr>
            <a:xfrm>
              <a:off x="3598001" y="2715179"/>
              <a:ext cx="64902" cy="21634"/>
            </a:xfrm>
            <a:custGeom>
              <a:avLst/>
              <a:gdLst/>
              <a:ahLst/>
              <a:cxnLst/>
              <a:rect l="l" t="t" r="r" b="b"/>
              <a:pathLst>
                <a:path w="936" h="312" extrusionOk="0">
                  <a:moveTo>
                    <a:pt x="0" y="0"/>
                  </a:moveTo>
                  <a:lnTo>
                    <a:pt x="0" y="312"/>
                  </a:lnTo>
                  <a:lnTo>
                    <a:pt x="936" y="312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35"/>
            <p:cNvSpPr/>
            <p:nvPr/>
          </p:nvSpPr>
          <p:spPr>
            <a:xfrm>
              <a:off x="3598001" y="2715179"/>
              <a:ext cx="84872" cy="36612"/>
            </a:xfrm>
            <a:custGeom>
              <a:avLst/>
              <a:gdLst/>
              <a:ahLst/>
              <a:cxnLst/>
              <a:rect l="l" t="t" r="r" b="b"/>
              <a:pathLst>
                <a:path w="1224" h="528" extrusionOk="0">
                  <a:moveTo>
                    <a:pt x="936" y="0"/>
                  </a:moveTo>
                  <a:lnTo>
                    <a:pt x="936" y="312"/>
                  </a:lnTo>
                  <a:lnTo>
                    <a:pt x="0" y="312"/>
                  </a:lnTo>
                  <a:lnTo>
                    <a:pt x="0" y="528"/>
                  </a:lnTo>
                  <a:lnTo>
                    <a:pt x="1223" y="528"/>
                  </a:lnTo>
                  <a:lnTo>
                    <a:pt x="1223" y="0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35"/>
            <p:cNvSpPr/>
            <p:nvPr/>
          </p:nvSpPr>
          <p:spPr>
            <a:xfrm>
              <a:off x="3649521" y="2800746"/>
              <a:ext cx="55749" cy="99018"/>
            </a:xfrm>
            <a:custGeom>
              <a:avLst/>
              <a:gdLst/>
              <a:ahLst/>
              <a:cxnLst/>
              <a:rect l="l" t="t" r="r" b="b"/>
              <a:pathLst>
                <a:path w="804" h="1428" extrusionOk="0">
                  <a:moveTo>
                    <a:pt x="1" y="1"/>
                  </a:moveTo>
                  <a:lnTo>
                    <a:pt x="1" y="1428"/>
                  </a:lnTo>
                  <a:lnTo>
                    <a:pt x="804" y="1428"/>
                  </a:lnTo>
                  <a:lnTo>
                    <a:pt x="804" y="1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35"/>
            <p:cNvSpPr/>
            <p:nvPr/>
          </p:nvSpPr>
          <p:spPr>
            <a:xfrm>
              <a:off x="3539823" y="2800746"/>
              <a:ext cx="91459" cy="99018"/>
            </a:xfrm>
            <a:custGeom>
              <a:avLst/>
              <a:gdLst/>
              <a:ahLst/>
              <a:cxnLst/>
              <a:rect l="l" t="t" r="r" b="b"/>
              <a:pathLst>
                <a:path w="1319" h="1428" extrusionOk="0">
                  <a:moveTo>
                    <a:pt x="0" y="1"/>
                  </a:moveTo>
                  <a:lnTo>
                    <a:pt x="0" y="1428"/>
                  </a:lnTo>
                  <a:lnTo>
                    <a:pt x="1319" y="1428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35"/>
            <p:cNvSpPr/>
            <p:nvPr/>
          </p:nvSpPr>
          <p:spPr>
            <a:xfrm>
              <a:off x="3539823" y="2899696"/>
              <a:ext cx="91459" cy="21703"/>
            </a:xfrm>
            <a:custGeom>
              <a:avLst/>
              <a:gdLst/>
              <a:ahLst/>
              <a:cxnLst/>
              <a:rect l="l" t="t" r="r" b="b"/>
              <a:pathLst>
                <a:path w="1319" h="313" extrusionOk="0">
                  <a:moveTo>
                    <a:pt x="0" y="1"/>
                  </a:moveTo>
                  <a:lnTo>
                    <a:pt x="0" y="312"/>
                  </a:lnTo>
                  <a:lnTo>
                    <a:pt x="1319" y="312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35"/>
            <p:cNvSpPr/>
            <p:nvPr/>
          </p:nvSpPr>
          <p:spPr>
            <a:xfrm>
              <a:off x="3649521" y="2800746"/>
              <a:ext cx="91529" cy="120652"/>
            </a:xfrm>
            <a:custGeom>
              <a:avLst/>
              <a:gdLst/>
              <a:ahLst/>
              <a:cxnLst/>
              <a:rect l="l" t="t" r="r" b="b"/>
              <a:pathLst>
                <a:path w="1320" h="1740" extrusionOk="0">
                  <a:moveTo>
                    <a:pt x="804" y="1"/>
                  </a:moveTo>
                  <a:lnTo>
                    <a:pt x="804" y="1428"/>
                  </a:lnTo>
                  <a:lnTo>
                    <a:pt x="1" y="1428"/>
                  </a:lnTo>
                  <a:lnTo>
                    <a:pt x="1" y="1739"/>
                  </a:lnTo>
                  <a:lnTo>
                    <a:pt x="1319" y="1739"/>
                  </a:lnTo>
                  <a:lnTo>
                    <a:pt x="1319" y="1"/>
                  </a:ln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35"/>
            <p:cNvSpPr/>
            <p:nvPr/>
          </p:nvSpPr>
          <p:spPr>
            <a:xfrm>
              <a:off x="3579695" y="2696873"/>
              <a:ext cx="121414" cy="73223"/>
            </a:xfrm>
            <a:custGeom>
              <a:avLst/>
              <a:gdLst/>
              <a:ahLst/>
              <a:cxnLst/>
              <a:rect l="l" t="t" r="r" b="b"/>
              <a:pathLst>
                <a:path w="1751" h="1056" extrusionOk="0">
                  <a:moveTo>
                    <a:pt x="1487" y="264"/>
                  </a:moveTo>
                  <a:lnTo>
                    <a:pt x="1487" y="792"/>
                  </a:lnTo>
                  <a:lnTo>
                    <a:pt x="264" y="792"/>
                  </a:lnTo>
                  <a:lnTo>
                    <a:pt x="264" y="576"/>
                  </a:lnTo>
                  <a:lnTo>
                    <a:pt x="264" y="264"/>
                  </a:lnTo>
                  <a:close/>
                  <a:moveTo>
                    <a:pt x="133" y="0"/>
                  </a:moveTo>
                  <a:cubicBezTo>
                    <a:pt x="61" y="0"/>
                    <a:pt x="1" y="48"/>
                    <a:pt x="1" y="132"/>
                  </a:cubicBezTo>
                  <a:lnTo>
                    <a:pt x="1" y="923"/>
                  </a:lnTo>
                  <a:cubicBezTo>
                    <a:pt x="1" y="995"/>
                    <a:pt x="61" y="1055"/>
                    <a:pt x="133" y="1055"/>
                  </a:cubicBezTo>
                  <a:lnTo>
                    <a:pt x="1619" y="1055"/>
                  </a:lnTo>
                  <a:cubicBezTo>
                    <a:pt x="1691" y="1055"/>
                    <a:pt x="1751" y="995"/>
                    <a:pt x="1751" y="923"/>
                  </a:cubicBezTo>
                  <a:lnTo>
                    <a:pt x="1751" y="132"/>
                  </a:lnTo>
                  <a:cubicBezTo>
                    <a:pt x="1751" y="48"/>
                    <a:pt x="1691" y="0"/>
                    <a:pt x="1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35"/>
            <p:cNvSpPr/>
            <p:nvPr/>
          </p:nvSpPr>
          <p:spPr>
            <a:xfrm>
              <a:off x="3521517" y="2782509"/>
              <a:ext cx="237836" cy="157194"/>
            </a:xfrm>
            <a:custGeom>
              <a:avLst/>
              <a:gdLst/>
              <a:ahLst/>
              <a:cxnLst/>
              <a:rect l="l" t="t" r="r" b="b"/>
              <a:pathLst>
                <a:path w="3430" h="2267" extrusionOk="0">
                  <a:moveTo>
                    <a:pt x="1583" y="264"/>
                  </a:moveTo>
                  <a:lnTo>
                    <a:pt x="1583" y="2002"/>
                  </a:lnTo>
                  <a:lnTo>
                    <a:pt x="264" y="2002"/>
                  </a:lnTo>
                  <a:lnTo>
                    <a:pt x="264" y="1691"/>
                  </a:lnTo>
                  <a:lnTo>
                    <a:pt x="264" y="264"/>
                  </a:lnTo>
                  <a:close/>
                  <a:moveTo>
                    <a:pt x="3165" y="264"/>
                  </a:moveTo>
                  <a:lnTo>
                    <a:pt x="3165" y="2002"/>
                  </a:lnTo>
                  <a:lnTo>
                    <a:pt x="1847" y="2002"/>
                  </a:lnTo>
                  <a:lnTo>
                    <a:pt x="1847" y="264"/>
                  </a:lnTo>
                  <a:close/>
                  <a:moveTo>
                    <a:pt x="132" y="0"/>
                  </a:moveTo>
                  <a:cubicBezTo>
                    <a:pt x="60" y="0"/>
                    <a:pt x="0" y="60"/>
                    <a:pt x="0" y="132"/>
                  </a:cubicBezTo>
                  <a:lnTo>
                    <a:pt x="0" y="2134"/>
                  </a:lnTo>
                  <a:cubicBezTo>
                    <a:pt x="0" y="2206"/>
                    <a:pt x="60" y="2266"/>
                    <a:pt x="132" y="2266"/>
                  </a:cubicBezTo>
                  <a:lnTo>
                    <a:pt x="3297" y="2266"/>
                  </a:lnTo>
                  <a:cubicBezTo>
                    <a:pt x="3369" y="2266"/>
                    <a:pt x="3429" y="2206"/>
                    <a:pt x="3429" y="2134"/>
                  </a:cubicBezTo>
                  <a:lnTo>
                    <a:pt x="3429" y="132"/>
                  </a:lnTo>
                  <a:cubicBezTo>
                    <a:pt x="3429" y="60"/>
                    <a:pt x="3369" y="0"/>
                    <a:pt x="3297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35"/>
            <p:cNvSpPr/>
            <p:nvPr/>
          </p:nvSpPr>
          <p:spPr>
            <a:xfrm>
              <a:off x="3508897" y="2954337"/>
              <a:ext cx="104981" cy="93470"/>
            </a:xfrm>
            <a:custGeom>
              <a:avLst/>
              <a:gdLst/>
              <a:ahLst/>
              <a:cxnLst/>
              <a:rect l="l" t="t" r="r" b="b"/>
              <a:pathLst>
                <a:path w="1514" h="1348" extrusionOk="0">
                  <a:moveTo>
                    <a:pt x="836" y="270"/>
                  </a:moveTo>
                  <a:cubicBezTo>
                    <a:pt x="1045" y="270"/>
                    <a:pt x="1249" y="431"/>
                    <a:pt x="1249" y="675"/>
                  </a:cubicBezTo>
                  <a:cubicBezTo>
                    <a:pt x="1249" y="903"/>
                    <a:pt x="1070" y="1083"/>
                    <a:pt x="842" y="1083"/>
                  </a:cubicBezTo>
                  <a:cubicBezTo>
                    <a:pt x="482" y="1083"/>
                    <a:pt x="302" y="651"/>
                    <a:pt x="554" y="387"/>
                  </a:cubicBezTo>
                  <a:cubicBezTo>
                    <a:pt x="635" y="306"/>
                    <a:pt x="736" y="270"/>
                    <a:pt x="836" y="270"/>
                  </a:cubicBezTo>
                  <a:close/>
                  <a:moveTo>
                    <a:pt x="845" y="1"/>
                  </a:moveTo>
                  <a:cubicBezTo>
                    <a:pt x="394" y="1"/>
                    <a:pt x="1" y="491"/>
                    <a:pt x="242" y="975"/>
                  </a:cubicBezTo>
                  <a:cubicBezTo>
                    <a:pt x="373" y="1232"/>
                    <a:pt x="606" y="1348"/>
                    <a:pt x="837" y="1348"/>
                  </a:cubicBezTo>
                  <a:cubicBezTo>
                    <a:pt x="1177" y="1348"/>
                    <a:pt x="1513" y="1096"/>
                    <a:pt x="1513" y="675"/>
                  </a:cubicBezTo>
                  <a:cubicBezTo>
                    <a:pt x="1513" y="459"/>
                    <a:pt x="1417" y="256"/>
                    <a:pt x="1237" y="136"/>
                  </a:cubicBezTo>
                  <a:cubicBezTo>
                    <a:pt x="1111" y="42"/>
                    <a:pt x="976" y="1"/>
                    <a:pt x="845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35"/>
            <p:cNvSpPr/>
            <p:nvPr/>
          </p:nvSpPr>
          <p:spPr>
            <a:xfrm>
              <a:off x="3659506" y="2954406"/>
              <a:ext cx="115590" cy="93332"/>
            </a:xfrm>
            <a:custGeom>
              <a:avLst/>
              <a:gdLst/>
              <a:ahLst/>
              <a:cxnLst/>
              <a:rect l="l" t="t" r="r" b="b"/>
              <a:pathLst>
                <a:path w="1667" h="1346" extrusionOk="0">
                  <a:moveTo>
                    <a:pt x="786" y="264"/>
                  </a:moveTo>
                  <a:cubicBezTo>
                    <a:pt x="885" y="264"/>
                    <a:pt x="986" y="301"/>
                    <a:pt x="1068" y="386"/>
                  </a:cubicBezTo>
                  <a:cubicBezTo>
                    <a:pt x="1331" y="638"/>
                    <a:pt x="1151" y="1082"/>
                    <a:pt x="780" y="1082"/>
                  </a:cubicBezTo>
                  <a:cubicBezTo>
                    <a:pt x="624" y="1082"/>
                    <a:pt x="480" y="998"/>
                    <a:pt x="420" y="854"/>
                  </a:cubicBezTo>
                  <a:cubicBezTo>
                    <a:pt x="384" y="794"/>
                    <a:pt x="372" y="734"/>
                    <a:pt x="372" y="674"/>
                  </a:cubicBezTo>
                  <a:cubicBezTo>
                    <a:pt x="372" y="430"/>
                    <a:pt x="576" y="264"/>
                    <a:pt x="786" y="264"/>
                  </a:cubicBezTo>
                  <a:close/>
                  <a:moveTo>
                    <a:pt x="782" y="1"/>
                  </a:moveTo>
                  <a:cubicBezTo>
                    <a:pt x="508" y="1"/>
                    <a:pt x="241" y="174"/>
                    <a:pt x="144" y="470"/>
                  </a:cubicBezTo>
                  <a:cubicBezTo>
                    <a:pt x="1" y="902"/>
                    <a:pt x="324" y="1346"/>
                    <a:pt x="780" y="1346"/>
                  </a:cubicBezTo>
                  <a:cubicBezTo>
                    <a:pt x="1355" y="1346"/>
                    <a:pt x="1667" y="686"/>
                    <a:pt x="1307" y="255"/>
                  </a:cubicBezTo>
                  <a:cubicBezTo>
                    <a:pt x="1271" y="207"/>
                    <a:pt x="1223" y="171"/>
                    <a:pt x="1175" y="135"/>
                  </a:cubicBezTo>
                  <a:cubicBezTo>
                    <a:pt x="1056" y="43"/>
                    <a:pt x="918" y="1"/>
                    <a:pt x="782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35"/>
            <p:cNvSpPr/>
            <p:nvPr/>
          </p:nvSpPr>
          <p:spPr>
            <a:xfrm>
              <a:off x="3482756" y="2667750"/>
              <a:ext cx="313139" cy="520258"/>
            </a:xfrm>
            <a:custGeom>
              <a:avLst/>
              <a:gdLst/>
              <a:ahLst/>
              <a:cxnLst/>
              <a:rect l="l" t="t" r="r" b="b"/>
              <a:pathLst>
                <a:path w="4516" h="7503" extrusionOk="0">
                  <a:moveTo>
                    <a:pt x="3317" y="264"/>
                  </a:moveTo>
                  <a:cubicBezTo>
                    <a:pt x="3329" y="264"/>
                    <a:pt x="3329" y="276"/>
                    <a:pt x="3329" y="276"/>
                  </a:cubicBezTo>
                  <a:lnTo>
                    <a:pt x="3329" y="912"/>
                  </a:lnTo>
                  <a:cubicBezTo>
                    <a:pt x="3329" y="984"/>
                    <a:pt x="3389" y="1044"/>
                    <a:pt x="3461" y="1044"/>
                  </a:cubicBezTo>
                  <a:lnTo>
                    <a:pt x="4096" y="1044"/>
                  </a:lnTo>
                  <a:cubicBezTo>
                    <a:pt x="4168" y="1044"/>
                    <a:pt x="4216" y="1092"/>
                    <a:pt x="4216" y="1164"/>
                  </a:cubicBezTo>
                  <a:lnTo>
                    <a:pt x="4216" y="5743"/>
                  </a:lnTo>
                  <a:cubicBezTo>
                    <a:pt x="4216" y="5815"/>
                    <a:pt x="4168" y="5863"/>
                    <a:pt x="4096" y="5863"/>
                  </a:cubicBezTo>
                  <a:lnTo>
                    <a:pt x="452" y="5863"/>
                  </a:lnTo>
                  <a:cubicBezTo>
                    <a:pt x="380" y="5863"/>
                    <a:pt x="332" y="5815"/>
                    <a:pt x="332" y="5743"/>
                  </a:cubicBezTo>
                  <a:lnTo>
                    <a:pt x="332" y="1164"/>
                  </a:lnTo>
                  <a:cubicBezTo>
                    <a:pt x="332" y="1092"/>
                    <a:pt x="380" y="1044"/>
                    <a:pt x="452" y="1044"/>
                  </a:cubicBezTo>
                  <a:lnTo>
                    <a:pt x="1087" y="1044"/>
                  </a:lnTo>
                  <a:cubicBezTo>
                    <a:pt x="1159" y="1044"/>
                    <a:pt x="1219" y="984"/>
                    <a:pt x="1219" y="912"/>
                  </a:cubicBezTo>
                  <a:lnTo>
                    <a:pt x="1219" y="276"/>
                  </a:lnTo>
                  <a:cubicBezTo>
                    <a:pt x="1219" y="276"/>
                    <a:pt x="1219" y="264"/>
                    <a:pt x="1231" y="264"/>
                  </a:cubicBezTo>
                  <a:close/>
                  <a:moveTo>
                    <a:pt x="3629" y="6127"/>
                  </a:moveTo>
                  <a:lnTo>
                    <a:pt x="3748" y="6379"/>
                  </a:lnTo>
                  <a:lnTo>
                    <a:pt x="799" y="6379"/>
                  </a:lnTo>
                  <a:lnTo>
                    <a:pt x="919" y="6127"/>
                  </a:lnTo>
                  <a:close/>
                  <a:moveTo>
                    <a:pt x="3868" y="6642"/>
                  </a:moveTo>
                  <a:lnTo>
                    <a:pt x="4000" y="6918"/>
                  </a:lnTo>
                  <a:lnTo>
                    <a:pt x="547" y="6918"/>
                  </a:lnTo>
                  <a:lnTo>
                    <a:pt x="667" y="6642"/>
                  </a:lnTo>
                  <a:close/>
                  <a:moveTo>
                    <a:pt x="1231" y="1"/>
                  </a:moveTo>
                  <a:cubicBezTo>
                    <a:pt x="1075" y="1"/>
                    <a:pt x="955" y="133"/>
                    <a:pt x="955" y="276"/>
                  </a:cubicBezTo>
                  <a:lnTo>
                    <a:pt x="955" y="780"/>
                  </a:lnTo>
                  <a:lnTo>
                    <a:pt x="452" y="780"/>
                  </a:lnTo>
                  <a:cubicBezTo>
                    <a:pt x="236" y="780"/>
                    <a:pt x="68" y="948"/>
                    <a:pt x="68" y="1164"/>
                  </a:cubicBezTo>
                  <a:lnTo>
                    <a:pt x="68" y="5743"/>
                  </a:lnTo>
                  <a:cubicBezTo>
                    <a:pt x="68" y="5959"/>
                    <a:pt x="236" y="6127"/>
                    <a:pt x="452" y="6127"/>
                  </a:cubicBezTo>
                  <a:lnTo>
                    <a:pt x="631" y="6127"/>
                  </a:lnTo>
                  <a:lnTo>
                    <a:pt x="56" y="7302"/>
                  </a:lnTo>
                  <a:cubicBezTo>
                    <a:pt x="1" y="7413"/>
                    <a:pt x="91" y="7503"/>
                    <a:pt x="180" y="7503"/>
                  </a:cubicBezTo>
                  <a:cubicBezTo>
                    <a:pt x="226" y="7503"/>
                    <a:pt x="271" y="7479"/>
                    <a:pt x="296" y="7422"/>
                  </a:cubicBezTo>
                  <a:lnTo>
                    <a:pt x="416" y="7182"/>
                  </a:lnTo>
                  <a:lnTo>
                    <a:pt x="4132" y="7182"/>
                  </a:lnTo>
                  <a:lnTo>
                    <a:pt x="4252" y="7422"/>
                  </a:lnTo>
                  <a:cubicBezTo>
                    <a:pt x="4276" y="7470"/>
                    <a:pt x="4324" y="7494"/>
                    <a:pt x="4372" y="7494"/>
                  </a:cubicBezTo>
                  <a:cubicBezTo>
                    <a:pt x="4384" y="7494"/>
                    <a:pt x="4408" y="7494"/>
                    <a:pt x="4432" y="7482"/>
                  </a:cubicBezTo>
                  <a:cubicBezTo>
                    <a:pt x="4492" y="7458"/>
                    <a:pt x="4516" y="7374"/>
                    <a:pt x="4492" y="7314"/>
                  </a:cubicBezTo>
                  <a:lnTo>
                    <a:pt x="3916" y="6127"/>
                  </a:lnTo>
                  <a:lnTo>
                    <a:pt x="4096" y="6127"/>
                  </a:lnTo>
                  <a:cubicBezTo>
                    <a:pt x="4312" y="6127"/>
                    <a:pt x="4480" y="5959"/>
                    <a:pt x="4480" y="5743"/>
                  </a:cubicBezTo>
                  <a:lnTo>
                    <a:pt x="4480" y="1164"/>
                  </a:lnTo>
                  <a:cubicBezTo>
                    <a:pt x="4480" y="948"/>
                    <a:pt x="4312" y="780"/>
                    <a:pt x="4096" y="780"/>
                  </a:cubicBezTo>
                  <a:lnTo>
                    <a:pt x="3593" y="780"/>
                  </a:lnTo>
                  <a:lnTo>
                    <a:pt x="3593" y="276"/>
                  </a:lnTo>
                  <a:cubicBezTo>
                    <a:pt x="3593" y="133"/>
                    <a:pt x="3473" y="1"/>
                    <a:pt x="3317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35"/>
            <p:cNvSpPr/>
            <p:nvPr/>
          </p:nvSpPr>
          <p:spPr>
            <a:xfrm>
              <a:off x="3370285" y="2898032"/>
              <a:ext cx="100404" cy="67329"/>
            </a:xfrm>
            <a:custGeom>
              <a:avLst/>
              <a:gdLst/>
              <a:ahLst/>
              <a:cxnLst/>
              <a:rect l="l" t="t" r="r" b="b"/>
              <a:pathLst>
                <a:path w="1448" h="971" extrusionOk="0">
                  <a:moveTo>
                    <a:pt x="189" y="1"/>
                  </a:moveTo>
                  <a:cubicBezTo>
                    <a:pt x="78" y="1"/>
                    <a:pt x="1" y="161"/>
                    <a:pt x="119" y="240"/>
                  </a:cubicBezTo>
                  <a:lnTo>
                    <a:pt x="1174" y="948"/>
                  </a:lnTo>
                  <a:cubicBezTo>
                    <a:pt x="1199" y="964"/>
                    <a:pt x="1223" y="971"/>
                    <a:pt x="1246" y="971"/>
                  </a:cubicBezTo>
                  <a:cubicBezTo>
                    <a:pt x="1362" y="971"/>
                    <a:pt x="1448" y="800"/>
                    <a:pt x="1318" y="720"/>
                  </a:cubicBezTo>
                  <a:lnTo>
                    <a:pt x="263" y="25"/>
                  </a:lnTo>
                  <a:cubicBezTo>
                    <a:pt x="238" y="8"/>
                    <a:pt x="213" y="1"/>
                    <a:pt x="189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35"/>
            <p:cNvSpPr/>
            <p:nvPr/>
          </p:nvSpPr>
          <p:spPr>
            <a:xfrm>
              <a:off x="3384361" y="2975347"/>
              <a:ext cx="84040" cy="18375"/>
            </a:xfrm>
            <a:custGeom>
              <a:avLst/>
              <a:gdLst/>
              <a:ahLst/>
              <a:cxnLst/>
              <a:rect l="l" t="t" r="r" b="b"/>
              <a:pathLst>
                <a:path w="1212" h="265" extrusionOk="0">
                  <a:moveTo>
                    <a:pt x="180" y="1"/>
                  </a:moveTo>
                  <a:cubicBezTo>
                    <a:pt x="4" y="1"/>
                    <a:pt x="0" y="265"/>
                    <a:pt x="169" y="265"/>
                  </a:cubicBezTo>
                  <a:cubicBezTo>
                    <a:pt x="173" y="265"/>
                    <a:pt x="176" y="265"/>
                    <a:pt x="180" y="264"/>
                  </a:cubicBezTo>
                  <a:lnTo>
                    <a:pt x="1043" y="264"/>
                  </a:lnTo>
                  <a:cubicBezTo>
                    <a:pt x="1211" y="264"/>
                    <a:pt x="1211" y="13"/>
                    <a:pt x="1043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5"/>
            <p:cNvSpPr/>
            <p:nvPr/>
          </p:nvSpPr>
          <p:spPr>
            <a:xfrm>
              <a:off x="3372850" y="3003569"/>
              <a:ext cx="97215" cy="70865"/>
            </a:xfrm>
            <a:custGeom>
              <a:avLst/>
              <a:gdLst/>
              <a:ahLst/>
              <a:cxnLst/>
              <a:rect l="l" t="t" r="r" b="b"/>
              <a:pathLst>
                <a:path w="1402" h="1022" extrusionOk="0">
                  <a:moveTo>
                    <a:pt x="1210" y="0"/>
                  </a:moveTo>
                  <a:cubicBezTo>
                    <a:pt x="1186" y="0"/>
                    <a:pt x="1161" y="8"/>
                    <a:pt x="1137" y="25"/>
                  </a:cubicBezTo>
                  <a:lnTo>
                    <a:pt x="118" y="780"/>
                  </a:lnTo>
                  <a:cubicBezTo>
                    <a:pt x="1" y="869"/>
                    <a:pt x="84" y="1021"/>
                    <a:pt x="196" y="1021"/>
                  </a:cubicBezTo>
                  <a:cubicBezTo>
                    <a:pt x="222" y="1021"/>
                    <a:pt x="248" y="1014"/>
                    <a:pt x="274" y="996"/>
                  </a:cubicBezTo>
                  <a:lnTo>
                    <a:pt x="1293" y="241"/>
                  </a:lnTo>
                  <a:cubicBezTo>
                    <a:pt x="1401" y="153"/>
                    <a:pt x="1316" y="0"/>
                    <a:pt x="1210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35"/>
            <p:cNvSpPr/>
            <p:nvPr/>
          </p:nvSpPr>
          <p:spPr>
            <a:xfrm>
              <a:off x="3348581" y="2975347"/>
              <a:ext cx="33353" cy="18375"/>
            </a:xfrm>
            <a:custGeom>
              <a:avLst/>
              <a:gdLst/>
              <a:ahLst/>
              <a:cxnLst/>
              <a:rect l="l" t="t" r="r" b="b"/>
              <a:pathLst>
                <a:path w="481" h="265" extrusionOk="0">
                  <a:moveTo>
                    <a:pt x="169" y="1"/>
                  </a:moveTo>
                  <a:cubicBezTo>
                    <a:pt x="1" y="13"/>
                    <a:pt x="1" y="264"/>
                    <a:pt x="169" y="264"/>
                  </a:cubicBezTo>
                  <a:lnTo>
                    <a:pt x="348" y="264"/>
                  </a:lnTo>
                  <a:cubicBezTo>
                    <a:pt x="420" y="264"/>
                    <a:pt x="480" y="204"/>
                    <a:pt x="480" y="132"/>
                  </a:cubicBezTo>
                  <a:cubicBezTo>
                    <a:pt x="480" y="60"/>
                    <a:pt x="420" y="1"/>
                    <a:pt x="348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35"/>
            <p:cNvSpPr/>
            <p:nvPr/>
          </p:nvSpPr>
          <p:spPr>
            <a:xfrm>
              <a:off x="3811640" y="2898032"/>
              <a:ext cx="98879" cy="66566"/>
            </a:xfrm>
            <a:custGeom>
              <a:avLst/>
              <a:gdLst/>
              <a:ahLst/>
              <a:cxnLst/>
              <a:rect l="l" t="t" r="r" b="b"/>
              <a:pathLst>
                <a:path w="1426" h="960" extrusionOk="0">
                  <a:moveTo>
                    <a:pt x="1237" y="1"/>
                  </a:moveTo>
                  <a:cubicBezTo>
                    <a:pt x="1214" y="1"/>
                    <a:pt x="1189" y="8"/>
                    <a:pt x="1163" y="25"/>
                  </a:cubicBezTo>
                  <a:lnTo>
                    <a:pt x="108" y="720"/>
                  </a:lnTo>
                  <a:cubicBezTo>
                    <a:pt x="0" y="792"/>
                    <a:pt x="48" y="960"/>
                    <a:pt x="180" y="960"/>
                  </a:cubicBezTo>
                  <a:cubicBezTo>
                    <a:pt x="204" y="960"/>
                    <a:pt x="228" y="960"/>
                    <a:pt x="252" y="948"/>
                  </a:cubicBezTo>
                  <a:lnTo>
                    <a:pt x="1307" y="240"/>
                  </a:lnTo>
                  <a:cubicBezTo>
                    <a:pt x="1426" y="161"/>
                    <a:pt x="1349" y="1"/>
                    <a:pt x="1237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5"/>
            <p:cNvSpPr/>
            <p:nvPr/>
          </p:nvSpPr>
          <p:spPr>
            <a:xfrm>
              <a:off x="3811640" y="2975347"/>
              <a:ext cx="84040" cy="18375"/>
            </a:xfrm>
            <a:custGeom>
              <a:avLst/>
              <a:gdLst/>
              <a:ahLst/>
              <a:cxnLst/>
              <a:rect l="l" t="t" r="r" b="b"/>
              <a:pathLst>
                <a:path w="1212" h="265" extrusionOk="0">
                  <a:moveTo>
                    <a:pt x="180" y="1"/>
                  </a:moveTo>
                  <a:cubicBezTo>
                    <a:pt x="4" y="1"/>
                    <a:pt x="1" y="265"/>
                    <a:pt x="169" y="265"/>
                  </a:cubicBezTo>
                  <a:cubicBezTo>
                    <a:pt x="173" y="265"/>
                    <a:pt x="176" y="265"/>
                    <a:pt x="180" y="264"/>
                  </a:cubicBezTo>
                  <a:lnTo>
                    <a:pt x="1043" y="264"/>
                  </a:lnTo>
                  <a:cubicBezTo>
                    <a:pt x="1211" y="264"/>
                    <a:pt x="1211" y="13"/>
                    <a:pt x="1043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35"/>
            <p:cNvSpPr/>
            <p:nvPr/>
          </p:nvSpPr>
          <p:spPr>
            <a:xfrm>
              <a:off x="3810808" y="3003569"/>
              <a:ext cx="97353" cy="70865"/>
            </a:xfrm>
            <a:custGeom>
              <a:avLst/>
              <a:gdLst/>
              <a:ahLst/>
              <a:cxnLst/>
              <a:rect l="l" t="t" r="r" b="b"/>
              <a:pathLst>
                <a:path w="1404" h="1022" extrusionOk="0">
                  <a:moveTo>
                    <a:pt x="192" y="0"/>
                  </a:moveTo>
                  <a:cubicBezTo>
                    <a:pt x="85" y="0"/>
                    <a:pt x="0" y="153"/>
                    <a:pt x="108" y="241"/>
                  </a:cubicBezTo>
                  <a:lnTo>
                    <a:pt x="1139" y="996"/>
                  </a:lnTo>
                  <a:cubicBezTo>
                    <a:pt x="1163" y="1014"/>
                    <a:pt x="1188" y="1021"/>
                    <a:pt x="1212" y="1021"/>
                  </a:cubicBezTo>
                  <a:cubicBezTo>
                    <a:pt x="1318" y="1021"/>
                    <a:pt x="1403" y="869"/>
                    <a:pt x="1295" y="780"/>
                  </a:cubicBezTo>
                  <a:lnTo>
                    <a:pt x="264" y="25"/>
                  </a:lnTo>
                  <a:cubicBezTo>
                    <a:pt x="240" y="8"/>
                    <a:pt x="216" y="0"/>
                    <a:pt x="19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35"/>
            <p:cNvSpPr/>
            <p:nvPr/>
          </p:nvSpPr>
          <p:spPr>
            <a:xfrm>
              <a:off x="3896444" y="2975347"/>
              <a:ext cx="36612" cy="18375"/>
            </a:xfrm>
            <a:custGeom>
              <a:avLst/>
              <a:gdLst/>
              <a:ahLst/>
              <a:cxnLst/>
              <a:rect l="l" t="t" r="r" b="b"/>
              <a:pathLst>
                <a:path w="528" h="265" extrusionOk="0">
                  <a:moveTo>
                    <a:pt x="180" y="1"/>
                  </a:moveTo>
                  <a:cubicBezTo>
                    <a:pt x="0" y="13"/>
                    <a:pt x="0" y="264"/>
                    <a:pt x="180" y="264"/>
                  </a:cubicBezTo>
                  <a:lnTo>
                    <a:pt x="348" y="264"/>
                  </a:lnTo>
                  <a:cubicBezTo>
                    <a:pt x="352" y="265"/>
                    <a:pt x="356" y="265"/>
                    <a:pt x="359" y="265"/>
                  </a:cubicBezTo>
                  <a:cubicBezTo>
                    <a:pt x="528" y="265"/>
                    <a:pt x="524" y="1"/>
                    <a:pt x="348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4" name="Google Shape;1554;p35"/>
          <p:cNvGrpSpPr/>
          <p:nvPr/>
        </p:nvGrpSpPr>
        <p:grpSpPr>
          <a:xfrm>
            <a:off x="4657270" y="1771949"/>
            <a:ext cx="788954" cy="788952"/>
            <a:chOff x="5178282" y="2948848"/>
            <a:chExt cx="788954" cy="788952"/>
          </a:xfrm>
        </p:grpSpPr>
        <p:sp>
          <p:nvSpPr>
            <p:cNvPr id="1555" name="Google Shape;1555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7" name="Google Shape;1557;p35"/>
          <p:cNvGrpSpPr/>
          <p:nvPr/>
        </p:nvGrpSpPr>
        <p:grpSpPr>
          <a:xfrm>
            <a:off x="7638703" y="1906608"/>
            <a:ext cx="556245" cy="519634"/>
            <a:chOff x="8187090" y="3152519"/>
            <a:chExt cx="556245" cy="519634"/>
          </a:xfrm>
        </p:grpSpPr>
        <p:sp>
          <p:nvSpPr>
            <p:cNvPr id="1558" name="Google Shape;1558;p35"/>
            <p:cNvSpPr/>
            <p:nvPr/>
          </p:nvSpPr>
          <p:spPr>
            <a:xfrm>
              <a:off x="8358363" y="3583127"/>
              <a:ext cx="39940" cy="15879"/>
            </a:xfrm>
            <a:custGeom>
              <a:avLst/>
              <a:gdLst/>
              <a:ahLst/>
              <a:cxnLst/>
              <a:rect l="l" t="t" r="r" b="b"/>
              <a:pathLst>
                <a:path w="576" h="229" extrusionOk="0">
                  <a:moveTo>
                    <a:pt x="564" y="0"/>
                  </a:moveTo>
                  <a:cubicBezTo>
                    <a:pt x="372" y="60"/>
                    <a:pt x="180" y="144"/>
                    <a:pt x="0" y="228"/>
                  </a:cubicBezTo>
                  <a:lnTo>
                    <a:pt x="576" y="228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35"/>
            <p:cNvSpPr/>
            <p:nvPr/>
          </p:nvSpPr>
          <p:spPr>
            <a:xfrm>
              <a:off x="8532131" y="3583127"/>
              <a:ext cx="39940" cy="15879"/>
            </a:xfrm>
            <a:custGeom>
              <a:avLst/>
              <a:gdLst/>
              <a:ahLst/>
              <a:cxnLst/>
              <a:rect l="l" t="t" r="r" b="b"/>
              <a:pathLst>
                <a:path w="576" h="229" extrusionOk="0">
                  <a:moveTo>
                    <a:pt x="12" y="0"/>
                  </a:moveTo>
                  <a:lnTo>
                    <a:pt x="0" y="228"/>
                  </a:lnTo>
                  <a:lnTo>
                    <a:pt x="576" y="228"/>
                  </a:lnTo>
                  <a:cubicBezTo>
                    <a:pt x="384" y="144"/>
                    <a:pt x="204" y="60"/>
                    <a:pt x="12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35"/>
            <p:cNvSpPr/>
            <p:nvPr/>
          </p:nvSpPr>
          <p:spPr>
            <a:xfrm>
              <a:off x="8327575" y="3598937"/>
              <a:ext cx="71559" cy="16642"/>
            </a:xfrm>
            <a:custGeom>
              <a:avLst/>
              <a:gdLst/>
              <a:ahLst/>
              <a:cxnLst/>
              <a:rect l="l" t="t" r="r" b="b"/>
              <a:pathLst>
                <a:path w="1032" h="240" extrusionOk="0">
                  <a:moveTo>
                    <a:pt x="444" y="0"/>
                  </a:moveTo>
                  <a:cubicBezTo>
                    <a:pt x="289" y="60"/>
                    <a:pt x="145" y="144"/>
                    <a:pt x="1" y="240"/>
                  </a:cubicBezTo>
                  <a:lnTo>
                    <a:pt x="1032" y="240"/>
                  </a:lnTo>
                  <a:cubicBezTo>
                    <a:pt x="1032" y="240"/>
                    <a:pt x="1032" y="228"/>
                    <a:pt x="1032" y="228"/>
                  </a:cubicBezTo>
                  <a:cubicBezTo>
                    <a:pt x="1020" y="204"/>
                    <a:pt x="1020" y="180"/>
                    <a:pt x="1020" y="144"/>
                  </a:cubicBezTo>
                  <a:cubicBezTo>
                    <a:pt x="1020" y="108"/>
                    <a:pt x="1020" y="84"/>
                    <a:pt x="1020" y="48"/>
                  </a:cubicBezTo>
                  <a:lnTo>
                    <a:pt x="1020" y="0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35"/>
            <p:cNvSpPr/>
            <p:nvPr/>
          </p:nvSpPr>
          <p:spPr>
            <a:xfrm>
              <a:off x="8531299" y="3598937"/>
              <a:ext cx="70727" cy="16642"/>
            </a:xfrm>
            <a:custGeom>
              <a:avLst/>
              <a:gdLst/>
              <a:ahLst/>
              <a:cxnLst/>
              <a:rect l="l" t="t" r="r" b="b"/>
              <a:pathLst>
                <a:path w="1020" h="240" extrusionOk="0">
                  <a:moveTo>
                    <a:pt x="12" y="0"/>
                  </a:moveTo>
                  <a:lnTo>
                    <a:pt x="12" y="48"/>
                  </a:lnTo>
                  <a:cubicBezTo>
                    <a:pt x="12" y="84"/>
                    <a:pt x="12" y="120"/>
                    <a:pt x="12" y="144"/>
                  </a:cubicBezTo>
                  <a:cubicBezTo>
                    <a:pt x="0" y="180"/>
                    <a:pt x="0" y="216"/>
                    <a:pt x="0" y="240"/>
                  </a:cubicBezTo>
                  <a:lnTo>
                    <a:pt x="1019" y="240"/>
                  </a:lnTo>
                  <a:cubicBezTo>
                    <a:pt x="887" y="144"/>
                    <a:pt x="743" y="60"/>
                    <a:pt x="588" y="0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35"/>
            <p:cNvSpPr/>
            <p:nvPr/>
          </p:nvSpPr>
          <p:spPr>
            <a:xfrm>
              <a:off x="8482206" y="3524950"/>
              <a:ext cx="1734" cy="23298"/>
            </a:xfrm>
            <a:custGeom>
              <a:avLst/>
              <a:gdLst/>
              <a:ahLst/>
              <a:cxnLst/>
              <a:rect l="l" t="t" r="r" b="b"/>
              <a:pathLst>
                <a:path w="25" h="336" extrusionOk="0">
                  <a:moveTo>
                    <a:pt x="13" y="0"/>
                  </a:moveTo>
                  <a:lnTo>
                    <a:pt x="1" y="300"/>
                  </a:lnTo>
                  <a:lnTo>
                    <a:pt x="1" y="336"/>
                  </a:lnTo>
                  <a:cubicBezTo>
                    <a:pt x="25" y="228"/>
                    <a:pt x="25" y="120"/>
                    <a:pt x="13" y="0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35"/>
            <p:cNvSpPr/>
            <p:nvPr/>
          </p:nvSpPr>
          <p:spPr>
            <a:xfrm>
              <a:off x="8482206" y="3548180"/>
              <a:ext cx="69" cy="6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35"/>
            <p:cNvSpPr/>
            <p:nvPr/>
          </p:nvSpPr>
          <p:spPr>
            <a:xfrm>
              <a:off x="8404058" y="3170756"/>
              <a:ext cx="90697" cy="444816"/>
            </a:xfrm>
            <a:custGeom>
              <a:avLst/>
              <a:gdLst/>
              <a:ahLst/>
              <a:cxnLst/>
              <a:rect l="l" t="t" r="r" b="b"/>
              <a:pathLst>
                <a:path w="1308" h="6415" extrusionOk="0">
                  <a:moveTo>
                    <a:pt x="744" y="1"/>
                  </a:moveTo>
                  <a:cubicBezTo>
                    <a:pt x="337" y="1"/>
                    <a:pt x="1" y="337"/>
                    <a:pt x="1" y="744"/>
                  </a:cubicBezTo>
                  <a:lnTo>
                    <a:pt x="61" y="2555"/>
                  </a:lnTo>
                  <a:lnTo>
                    <a:pt x="109" y="3981"/>
                  </a:lnTo>
                  <a:lnTo>
                    <a:pt x="169" y="5792"/>
                  </a:lnTo>
                  <a:lnTo>
                    <a:pt x="181" y="6199"/>
                  </a:lnTo>
                  <a:lnTo>
                    <a:pt x="181" y="6211"/>
                  </a:lnTo>
                  <a:cubicBezTo>
                    <a:pt x="181" y="6259"/>
                    <a:pt x="181" y="6319"/>
                    <a:pt x="181" y="6367"/>
                  </a:cubicBezTo>
                  <a:cubicBezTo>
                    <a:pt x="181" y="6367"/>
                    <a:pt x="181" y="6379"/>
                    <a:pt x="193" y="6379"/>
                  </a:cubicBezTo>
                  <a:cubicBezTo>
                    <a:pt x="193" y="6391"/>
                    <a:pt x="193" y="6403"/>
                    <a:pt x="193" y="6415"/>
                  </a:cubicBezTo>
                  <a:lnTo>
                    <a:pt x="420" y="6415"/>
                  </a:lnTo>
                  <a:cubicBezTo>
                    <a:pt x="540" y="6415"/>
                    <a:pt x="648" y="6391"/>
                    <a:pt x="744" y="6331"/>
                  </a:cubicBezTo>
                  <a:lnTo>
                    <a:pt x="744" y="5851"/>
                  </a:lnTo>
                  <a:cubicBezTo>
                    <a:pt x="750" y="5762"/>
                    <a:pt x="816" y="5717"/>
                    <a:pt x="881" y="5717"/>
                  </a:cubicBezTo>
                  <a:cubicBezTo>
                    <a:pt x="945" y="5717"/>
                    <a:pt x="1008" y="5762"/>
                    <a:pt x="1008" y="5851"/>
                  </a:cubicBezTo>
                  <a:lnTo>
                    <a:pt x="1008" y="6067"/>
                  </a:lnTo>
                  <a:cubicBezTo>
                    <a:pt x="1044" y="6007"/>
                    <a:pt x="1068" y="5935"/>
                    <a:pt x="1092" y="5863"/>
                  </a:cubicBezTo>
                  <a:cubicBezTo>
                    <a:pt x="1092" y="5863"/>
                    <a:pt x="1116" y="5648"/>
                    <a:pt x="1128" y="5444"/>
                  </a:cubicBezTo>
                  <a:lnTo>
                    <a:pt x="1128" y="5408"/>
                  </a:lnTo>
                  <a:lnTo>
                    <a:pt x="1200" y="3466"/>
                  </a:lnTo>
                  <a:lnTo>
                    <a:pt x="1248" y="2015"/>
                  </a:lnTo>
                  <a:cubicBezTo>
                    <a:pt x="1212" y="2015"/>
                    <a:pt x="1176" y="2027"/>
                    <a:pt x="1152" y="2027"/>
                  </a:cubicBezTo>
                  <a:lnTo>
                    <a:pt x="600" y="2027"/>
                  </a:lnTo>
                  <a:cubicBezTo>
                    <a:pt x="444" y="2027"/>
                    <a:pt x="301" y="1919"/>
                    <a:pt x="265" y="1763"/>
                  </a:cubicBezTo>
                  <a:lnTo>
                    <a:pt x="145" y="1164"/>
                  </a:lnTo>
                  <a:cubicBezTo>
                    <a:pt x="109" y="1044"/>
                    <a:pt x="169" y="912"/>
                    <a:pt x="289" y="864"/>
                  </a:cubicBezTo>
                  <a:cubicBezTo>
                    <a:pt x="471" y="787"/>
                    <a:pt x="665" y="751"/>
                    <a:pt x="862" y="751"/>
                  </a:cubicBezTo>
                  <a:cubicBezTo>
                    <a:pt x="1002" y="751"/>
                    <a:pt x="1144" y="769"/>
                    <a:pt x="1284" y="804"/>
                  </a:cubicBezTo>
                  <a:lnTo>
                    <a:pt x="1308" y="61"/>
                  </a:lnTo>
                  <a:cubicBezTo>
                    <a:pt x="1212" y="13"/>
                    <a:pt x="1116" y="1"/>
                    <a:pt x="1008" y="1"/>
                  </a:cubicBezTo>
                  <a:close/>
                </a:path>
              </a:pathLst>
            </a:custGeom>
            <a:solidFill>
              <a:srgbClr val="E66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35"/>
            <p:cNvSpPr/>
            <p:nvPr/>
          </p:nvSpPr>
          <p:spPr>
            <a:xfrm>
              <a:off x="8482206" y="3545683"/>
              <a:ext cx="69" cy="2566"/>
            </a:xfrm>
            <a:custGeom>
              <a:avLst/>
              <a:gdLst/>
              <a:ahLst/>
              <a:cxnLst/>
              <a:rect l="l" t="t" r="r" b="b"/>
              <a:pathLst>
                <a:path w="1" h="37" extrusionOk="0">
                  <a:moveTo>
                    <a:pt x="1" y="37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35"/>
            <p:cNvSpPr/>
            <p:nvPr/>
          </p:nvSpPr>
          <p:spPr>
            <a:xfrm>
              <a:off x="8417372" y="3174917"/>
              <a:ext cx="109002" cy="478931"/>
            </a:xfrm>
            <a:custGeom>
              <a:avLst/>
              <a:gdLst/>
              <a:ahLst/>
              <a:cxnLst/>
              <a:rect l="l" t="t" r="r" b="b"/>
              <a:pathLst>
                <a:path w="1572" h="6907" extrusionOk="0">
                  <a:moveTo>
                    <a:pt x="1116" y="1"/>
                  </a:moveTo>
                  <a:lnTo>
                    <a:pt x="1092" y="744"/>
                  </a:lnTo>
                  <a:cubicBezTo>
                    <a:pt x="1152" y="756"/>
                    <a:pt x="1223" y="780"/>
                    <a:pt x="1283" y="804"/>
                  </a:cubicBezTo>
                  <a:cubicBezTo>
                    <a:pt x="1403" y="852"/>
                    <a:pt x="1463" y="984"/>
                    <a:pt x="1415" y="1104"/>
                  </a:cubicBezTo>
                  <a:lnTo>
                    <a:pt x="1295" y="1703"/>
                  </a:lnTo>
                  <a:cubicBezTo>
                    <a:pt x="1259" y="1823"/>
                    <a:pt x="1164" y="1919"/>
                    <a:pt x="1056" y="1955"/>
                  </a:cubicBezTo>
                  <a:lnTo>
                    <a:pt x="1008" y="3406"/>
                  </a:lnTo>
                  <a:lnTo>
                    <a:pt x="936" y="5348"/>
                  </a:lnTo>
                  <a:lnTo>
                    <a:pt x="948" y="5048"/>
                  </a:lnTo>
                  <a:lnTo>
                    <a:pt x="948" y="5048"/>
                  </a:lnTo>
                  <a:cubicBezTo>
                    <a:pt x="960" y="5168"/>
                    <a:pt x="960" y="5276"/>
                    <a:pt x="936" y="5384"/>
                  </a:cubicBezTo>
                  <a:cubicBezTo>
                    <a:pt x="924" y="5588"/>
                    <a:pt x="900" y="5803"/>
                    <a:pt x="900" y="5803"/>
                  </a:cubicBezTo>
                  <a:cubicBezTo>
                    <a:pt x="876" y="5875"/>
                    <a:pt x="852" y="5947"/>
                    <a:pt x="816" y="6007"/>
                  </a:cubicBezTo>
                  <a:lnTo>
                    <a:pt x="816" y="6487"/>
                  </a:lnTo>
                  <a:cubicBezTo>
                    <a:pt x="822" y="6583"/>
                    <a:pt x="756" y="6631"/>
                    <a:pt x="689" y="6631"/>
                  </a:cubicBezTo>
                  <a:cubicBezTo>
                    <a:pt x="621" y="6631"/>
                    <a:pt x="552" y="6583"/>
                    <a:pt x="552" y="6487"/>
                  </a:cubicBezTo>
                  <a:lnTo>
                    <a:pt x="552" y="6283"/>
                  </a:lnTo>
                  <a:cubicBezTo>
                    <a:pt x="456" y="6331"/>
                    <a:pt x="348" y="6355"/>
                    <a:pt x="228" y="6355"/>
                  </a:cubicBezTo>
                  <a:lnTo>
                    <a:pt x="1" y="6355"/>
                  </a:lnTo>
                  <a:cubicBezTo>
                    <a:pt x="1" y="6379"/>
                    <a:pt x="13" y="6415"/>
                    <a:pt x="13" y="6451"/>
                  </a:cubicBezTo>
                  <a:cubicBezTo>
                    <a:pt x="59" y="6707"/>
                    <a:pt x="276" y="6907"/>
                    <a:pt x="530" y="6907"/>
                  </a:cubicBezTo>
                  <a:cubicBezTo>
                    <a:pt x="537" y="6907"/>
                    <a:pt x="545" y="6907"/>
                    <a:pt x="552" y="6906"/>
                  </a:cubicBezTo>
                  <a:lnTo>
                    <a:pt x="816" y="6906"/>
                  </a:lnTo>
                  <a:cubicBezTo>
                    <a:pt x="824" y="6907"/>
                    <a:pt x="831" y="6907"/>
                    <a:pt x="839" y="6907"/>
                  </a:cubicBezTo>
                  <a:cubicBezTo>
                    <a:pt x="1104" y="6907"/>
                    <a:pt x="1320" y="6707"/>
                    <a:pt x="1355" y="6451"/>
                  </a:cubicBezTo>
                  <a:cubicBezTo>
                    <a:pt x="1367" y="6415"/>
                    <a:pt x="1379" y="6367"/>
                    <a:pt x="1379" y="6319"/>
                  </a:cubicBezTo>
                  <a:cubicBezTo>
                    <a:pt x="1379" y="6319"/>
                    <a:pt x="1379" y="6319"/>
                    <a:pt x="1379" y="6307"/>
                  </a:cubicBezTo>
                  <a:cubicBezTo>
                    <a:pt x="1391" y="6259"/>
                    <a:pt x="1391" y="6211"/>
                    <a:pt x="1391" y="6163"/>
                  </a:cubicBezTo>
                  <a:lnTo>
                    <a:pt x="1403" y="5732"/>
                  </a:lnTo>
                  <a:lnTo>
                    <a:pt x="1451" y="4233"/>
                  </a:lnTo>
                  <a:lnTo>
                    <a:pt x="1511" y="2495"/>
                  </a:lnTo>
                  <a:lnTo>
                    <a:pt x="1571" y="684"/>
                  </a:lnTo>
                  <a:cubicBezTo>
                    <a:pt x="1559" y="385"/>
                    <a:pt x="1391" y="109"/>
                    <a:pt x="1116" y="1"/>
                  </a:cubicBezTo>
                  <a:close/>
                </a:path>
              </a:pathLst>
            </a:custGeom>
            <a:solidFill>
              <a:srgbClr val="D83D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35"/>
            <p:cNvSpPr/>
            <p:nvPr/>
          </p:nvSpPr>
          <p:spPr>
            <a:xfrm>
              <a:off x="8428189" y="3237740"/>
              <a:ext cx="60742" cy="56997"/>
            </a:xfrm>
            <a:custGeom>
              <a:avLst/>
              <a:gdLst/>
              <a:ahLst/>
              <a:cxnLst/>
              <a:rect l="l" t="t" r="r" b="b"/>
              <a:pathLst>
                <a:path w="876" h="822" extrusionOk="0">
                  <a:moveTo>
                    <a:pt x="541" y="1"/>
                  </a:moveTo>
                  <a:cubicBezTo>
                    <a:pt x="361" y="1"/>
                    <a:pt x="182" y="36"/>
                    <a:pt x="12" y="102"/>
                  </a:cubicBezTo>
                  <a:cubicBezTo>
                    <a:pt x="12" y="102"/>
                    <a:pt x="1" y="114"/>
                    <a:pt x="1" y="126"/>
                  </a:cubicBezTo>
                  <a:cubicBezTo>
                    <a:pt x="12" y="138"/>
                    <a:pt x="12" y="138"/>
                    <a:pt x="12" y="150"/>
                  </a:cubicBezTo>
                  <a:lnTo>
                    <a:pt x="132" y="749"/>
                  </a:lnTo>
                  <a:cubicBezTo>
                    <a:pt x="144" y="785"/>
                    <a:pt x="156" y="797"/>
                    <a:pt x="180" y="809"/>
                  </a:cubicBezTo>
                  <a:lnTo>
                    <a:pt x="528" y="809"/>
                  </a:lnTo>
                  <a:lnTo>
                    <a:pt x="528" y="821"/>
                  </a:lnTo>
                  <a:cubicBezTo>
                    <a:pt x="636" y="821"/>
                    <a:pt x="732" y="749"/>
                    <a:pt x="756" y="641"/>
                  </a:cubicBezTo>
                  <a:lnTo>
                    <a:pt x="876" y="42"/>
                  </a:lnTo>
                  <a:cubicBezTo>
                    <a:pt x="765" y="14"/>
                    <a:pt x="653" y="1"/>
                    <a:pt x="5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35"/>
            <p:cNvSpPr/>
            <p:nvPr/>
          </p:nvSpPr>
          <p:spPr>
            <a:xfrm>
              <a:off x="8440670" y="3240652"/>
              <a:ext cx="60742" cy="55056"/>
            </a:xfrm>
            <a:custGeom>
              <a:avLst/>
              <a:gdLst/>
              <a:ahLst/>
              <a:cxnLst/>
              <a:rect l="l" t="t" r="r" b="b"/>
              <a:pathLst>
                <a:path w="876" h="794" extrusionOk="0">
                  <a:moveTo>
                    <a:pt x="696" y="0"/>
                  </a:moveTo>
                  <a:lnTo>
                    <a:pt x="576" y="599"/>
                  </a:lnTo>
                  <a:cubicBezTo>
                    <a:pt x="552" y="707"/>
                    <a:pt x="456" y="779"/>
                    <a:pt x="348" y="779"/>
                  </a:cubicBezTo>
                  <a:lnTo>
                    <a:pt x="0" y="779"/>
                  </a:lnTo>
                  <a:cubicBezTo>
                    <a:pt x="12" y="791"/>
                    <a:pt x="48" y="791"/>
                    <a:pt x="72" y="791"/>
                  </a:cubicBezTo>
                  <a:lnTo>
                    <a:pt x="624" y="791"/>
                  </a:lnTo>
                  <a:cubicBezTo>
                    <a:pt x="630" y="793"/>
                    <a:pt x="636" y="794"/>
                    <a:pt x="642" y="794"/>
                  </a:cubicBezTo>
                  <a:cubicBezTo>
                    <a:pt x="684" y="794"/>
                    <a:pt x="723" y="760"/>
                    <a:pt x="744" y="707"/>
                  </a:cubicBezTo>
                  <a:lnTo>
                    <a:pt x="864" y="120"/>
                  </a:lnTo>
                  <a:cubicBezTo>
                    <a:pt x="876" y="108"/>
                    <a:pt x="876" y="96"/>
                    <a:pt x="876" y="96"/>
                  </a:cubicBezTo>
                  <a:lnTo>
                    <a:pt x="876" y="84"/>
                  </a:lnTo>
                  <a:cubicBezTo>
                    <a:pt x="876" y="72"/>
                    <a:pt x="876" y="60"/>
                    <a:pt x="864" y="60"/>
                  </a:cubicBezTo>
                  <a:cubicBezTo>
                    <a:pt x="804" y="36"/>
                    <a:pt x="756" y="24"/>
                    <a:pt x="696" y="0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35"/>
            <p:cNvSpPr/>
            <p:nvPr/>
          </p:nvSpPr>
          <p:spPr>
            <a:xfrm>
              <a:off x="8232855" y="3361167"/>
              <a:ext cx="159621" cy="83208"/>
            </a:xfrm>
            <a:custGeom>
              <a:avLst/>
              <a:gdLst/>
              <a:ahLst/>
              <a:cxnLst/>
              <a:rect l="l" t="t" r="r" b="b"/>
              <a:pathLst>
                <a:path w="2302" h="1200" extrusionOk="0">
                  <a:moveTo>
                    <a:pt x="2266" y="0"/>
                  </a:moveTo>
                  <a:cubicBezTo>
                    <a:pt x="1235" y="420"/>
                    <a:pt x="444" y="852"/>
                    <a:pt x="0" y="1199"/>
                  </a:cubicBezTo>
                  <a:cubicBezTo>
                    <a:pt x="16" y="1200"/>
                    <a:pt x="32" y="1200"/>
                    <a:pt x="48" y="1200"/>
                  </a:cubicBezTo>
                  <a:cubicBezTo>
                    <a:pt x="639" y="1200"/>
                    <a:pt x="1579" y="992"/>
                    <a:pt x="2302" y="852"/>
                  </a:cubicBezTo>
                  <a:lnTo>
                    <a:pt x="2266" y="0"/>
                  </a:ln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35"/>
            <p:cNvSpPr/>
            <p:nvPr/>
          </p:nvSpPr>
          <p:spPr>
            <a:xfrm>
              <a:off x="8537956" y="3361167"/>
              <a:ext cx="159621" cy="83208"/>
            </a:xfrm>
            <a:custGeom>
              <a:avLst/>
              <a:gdLst/>
              <a:ahLst/>
              <a:cxnLst/>
              <a:rect l="l" t="t" r="r" b="b"/>
              <a:pathLst>
                <a:path w="2302" h="1200" extrusionOk="0">
                  <a:moveTo>
                    <a:pt x="24" y="0"/>
                  </a:moveTo>
                  <a:lnTo>
                    <a:pt x="0" y="852"/>
                  </a:lnTo>
                  <a:cubicBezTo>
                    <a:pt x="723" y="992"/>
                    <a:pt x="1663" y="1200"/>
                    <a:pt x="2254" y="1200"/>
                  </a:cubicBezTo>
                  <a:cubicBezTo>
                    <a:pt x="2270" y="1200"/>
                    <a:pt x="2286" y="1200"/>
                    <a:pt x="2302" y="1199"/>
                  </a:cubicBezTo>
                  <a:cubicBezTo>
                    <a:pt x="1858" y="852"/>
                    <a:pt x="1055" y="420"/>
                    <a:pt x="24" y="0"/>
                  </a:cubicBezTo>
                  <a:close/>
                </a:path>
              </a:pathLst>
            </a:custGeom>
            <a:solidFill>
              <a:srgbClr val="FFCE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35"/>
            <p:cNvSpPr/>
            <p:nvPr/>
          </p:nvSpPr>
          <p:spPr>
            <a:xfrm>
              <a:off x="8205396" y="3420176"/>
              <a:ext cx="187911" cy="65734"/>
            </a:xfrm>
            <a:custGeom>
              <a:avLst/>
              <a:gdLst/>
              <a:ahLst/>
              <a:cxnLst/>
              <a:rect l="l" t="t" r="r" b="b"/>
              <a:pathLst>
                <a:path w="2710" h="948" extrusionOk="0">
                  <a:moveTo>
                    <a:pt x="2698" y="1"/>
                  </a:moveTo>
                  <a:cubicBezTo>
                    <a:pt x="1975" y="141"/>
                    <a:pt x="1035" y="349"/>
                    <a:pt x="444" y="349"/>
                  </a:cubicBezTo>
                  <a:cubicBezTo>
                    <a:pt x="428" y="349"/>
                    <a:pt x="412" y="349"/>
                    <a:pt x="396" y="348"/>
                  </a:cubicBezTo>
                  <a:cubicBezTo>
                    <a:pt x="156" y="540"/>
                    <a:pt x="13" y="708"/>
                    <a:pt x="1" y="840"/>
                  </a:cubicBezTo>
                  <a:cubicBezTo>
                    <a:pt x="1" y="864"/>
                    <a:pt x="13" y="864"/>
                    <a:pt x="13" y="876"/>
                  </a:cubicBezTo>
                  <a:cubicBezTo>
                    <a:pt x="25" y="888"/>
                    <a:pt x="108" y="948"/>
                    <a:pt x="420" y="948"/>
                  </a:cubicBezTo>
                  <a:cubicBezTo>
                    <a:pt x="972" y="948"/>
                    <a:pt x="1871" y="768"/>
                    <a:pt x="2590" y="612"/>
                  </a:cubicBezTo>
                  <a:lnTo>
                    <a:pt x="2710" y="588"/>
                  </a:lnTo>
                  <a:lnTo>
                    <a:pt x="2698" y="1"/>
                  </a:ln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35"/>
            <p:cNvSpPr/>
            <p:nvPr/>
          </p:nvSpPr>
          <p:spPr>
            <a:xfrm>
              <a:off x="8536292" y="3420176"/>
              <a:ext cx="187911" cy="65734"/>
            </a:xfrm>
            <a:custGeom>
              <a:avLst/>
              <a:gdLst/>
              <a:ahLst/>
              <a:cxnLst/>
              <a:rect l="l" t="t" r="r" b="b"/>
              <a:pathLst>
                <a:path w="2710" h="948" extrusionOk="0">
                  <a:moveTo>
                    <a:pt x="24" y="1"/>
                  </a:moveTo>
                  <a:lnTo>
                    <a:pt x="0" y="588"/>
                  </a:lnTo>
                  <a:lnTo>
                    <a:pt x="132" y="612"/>
                  </a:lnTo>
                  <a:cubicBezTo>
                    <a:pt x="851" y="768"/>
                    <a:pt x="1738" y="948"/>
                    <a:pt x="2302" y="948"/>
                  </a:cubicBezTo>
                  <a:cubicBezTo>
                    <a:pt x="2614" y="948"/>
                    <a:pt x="2685" y="888"/>
                    <a:pt x="2709" y="876"/>
                  </a:cubicBezTo>
                  <a:cubicBezTo>
                    <a:pt x="2709" y="864"/>
                    <a:pt x="2709" y="864"/>
                    <a:pt x="2709" y="840"/>
                  </a:cubicBezTo>
                  <a:cubicBezTo>
                    <a:pt x="2697" y="708"/>
                    <a:pt x="2566" y="540"/>
                    <a:pt x="2326" y="348"/>
                  </a:cubicBezTo>
                  <a:cubicBezTo>
                    <a:pt x="2310" y="349"/>
                    <a:pt x="2294" y="349"/>
                    <a:pt x="2278" y="349"/>
                  </a:cubicBezTo>
                  <a:cubicBezTo>
                    <a:pt x="1687" y="349"/>
                    <a:pt x="747" y="141"/>
                    <a:pt x="24" y="1"/>
                  </a:cubicBezTo>
                  <a:close/>
                </a:path>
              </a:pathLst>
            </a:custGeom>
            <a:solidFill>
              <a:srgbClr val="F9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35"/>
            <p:cNvSpPr/>
            <p:nvPr/>
          </p:nvSpPr>
          <p:spPr>
            <a:xfrm>
              <a:off x="8187090" y="3152519"/>
              <a:ext cx="556245" cy="519634"/>
            </a:xfrm>
            <a:custGeom>
              <a:avLst/>
              <a:gdLst/>
              <a:ahLst/>
              <a:cxnLst/>
              <a:rect l="l" t="t" r="r" b="b"/>
              <a:pathLst>
                <a:path w="8022" h="7494" extrusionOk="0">
                  <a:moveTo>
                    <a:pt x="2926" y="3009"/>
                  </a:moveTo>
                  <a:lnTo>
                    <a:pt x="2962" y="3861"/>
                  </a:lnTo>
                  <a:lnTo>
                    <a:pt x="2974" y="4448"/>
                  </a:lnTo>
                  <a:lnTo>
                    <a:pt x="2854" y="4472"/>
                  </a:lnTo>
                  <a:cubicBezTo>
                    <a:pt x="2135" y="4628"/>
                    <a:pt x="1236" y="4808"/>
                    <a:pt x="684" y="4808"/>
                  </a:cubicBezTo>
                  <a:cubicBezTo>
                    <a:pt x="372" y="4808"/>
                    <a:pt x="289" y="4748"/>
                    <a:pt x="277" y="4736"/>
                  </a:cubicBezTo>
                  <a:cubicBezTo>
                    <a:pt x="277" y="4724"/>
                    <a:pt x="265" y="4724"/>
                    <a:pt x="265" y="4700"/>
                  </a:cubicBezTo>
                  <a:cubicBezTo>
                    <a:pt x="277" y="4568"/>
                    <a:pt x="420" y="4400"/>
                    <a:pt x="660" y="4208"/>
                  </a:cubicBezTo>
                  <a:cubicBezTo>
                    <a:pt x="1104" y="3861"/>
                    <a:pt x="1895" y="3429"/>
                    <a:pt x="2926" y="3009"/>
                  </a:cubicBezTo>
                  <a:close/>
                  <a:moveTo>
                    <a:pt x="5084" y="3009"/>
                  </a:moveTo>
                  <a:cubicBezTo>
                    <a:pt x="6115" y="3429"/>
                    <a:pt x="6918" y="3861"/>
                    <a:pt x="7362" y="4208"/>
                  </a:cubicBezTo>
                  <a:cubicBezTo>
                    <a:pt x="7602" y="4400"/>
                    <a:pt x="7733" y="4568"/>
                    <a:pt x="7745" y="4700"/>
                  </a:cubicBezTo>
                  <a:cubicBezTo>
                    <a:pt x="7745" y="4724"/>
                    <a:pt x="7745" y="4724"/>
                    <a:pt x="7745" y="4736"/>
                  </a:cubicBezTo>
                  <a:cubicBezTo>
                    <a:pt x="7721" y="4748"/>
                    <a:pt x="7650" y="4808"/>
                    <a:pt x="7338" y="4808"/>
                  </a:cubicBezTo>
                  <a:cubicBezTo>
                    <a:pt x="6786" y="4808"/>
                    <a:pt x="5887" y="4628"/>
                    <a:pt x="5168" y="4472"/>
                  </a:cubicBezTo>
                  <a:lnTo>
                    <a:pt x="5036" y="4448"/>
                  </a:lnTo>
                  <a:lnTo>
                    <a:pt x="5060" y="3861"/>
                  </a:lnTo>
                  <a:lnTo>
                    <a:pt x="5084" y="3009"/>
                  </a:lnTo>
                  <a:close/>
                  <a:moveTo>
                    <a:pt x="3034" y="6210"/>
                  </a:moveTo>
                  <a:lnTo>
                    <a:pt x="3046" y="6438"/>
                  </a:lnTo>
                  <a:lnTo>
                    <a:pt x="3046" y="6486"/>
                  </a:lnTo>
                  <a:cubicBezTo>
                    <a:pt x="3046" y="6522"/>
                    <a:pt x="3046" y="6546"/>
                    <a:pt x="3046" y="6582"/>
                  </a:cubicBezTo>
                  <a:cubicBezTo>
                    <a:pt x="3046" y="6606"/>
                    <a:pt x="3046" y="6642"/>
                    <a:pt x="3058" y="6666"/>
                  </a:cubicBezTo>
                  <a:cubicBezTo>
                    <a:pt x="3058" y="6666"/>
                    <a:pt x="3058" y="6678"/>
                    <a:pt x="3058" y="6678"/>
                  </a:cubicBezTo>
                  <a:lnTo>
                    <a:pt x="2027" y="6678"/>
                  </a:lnTo>
                  <a:cubicBezTo>
                    <a:pt x="2171" y="6582"/>
                    <a:pt x="2315" y="6498"/>
                    <a:pt x="2470" y="6438"/>
                  </a:cubicBezTo>
                  <a:cubicBezTo>
                    <a:pt x="2650" y="6354"/>
                    <a:pt x="2842" y="6270"/>
                    <a:pt x="3034" y="6210"/>
                  </a:cubicBezTo>
                  <a:close/>
                  <a:moveTo>
                    <a:pt x="4988" y="6210"/>
                  </a:moveTo>
                  <a:cubicBezTo>
                    <a:pt x="5180" y="6270"/>
                    <a:pt x="5360" y="6342"/>
                    <a:pt x="5552" y="6438"/>
                  </a:cubicBezTo>
                  <a:cubicBezTo>
                    <a:pt x="5707" y="6498"/>
                    <a:pt x="5851" y="6582"/>
                    <a:pt x="5983" y="6678"/>
                  </a:cubicBezTo>
                  <a:lnTo>
                    <a:pt x="4964" y="6678"/>
                  </a:lnTo>
                  <a:cubicBezTo>
                    <a:pt x="4964" y="6654"/>
                    <a:pt x="4964" y="6618"/>
                    <a:pt x="4976" y="6582"/>
                  </a:cubicBezTo>
                  <a:cubicBezTo>
                    <a:pt x="4976" y="6558"/>
                    <a:pt x="4976" y="6522"/>
                    <a:pt x="4976" y="6486"/>
                  </a:cubicBezTo>
                  <a:lnTo>
                    <a:pt x="4976" y="6438"/>
                  </a:lnTo>
                  <a:lnTo>
                    <a:pt x="4988" y="6210"/>
                  </a:lnTo>
                  <a:close/>
                  <a:moveTo>
                    <a:pt x="4137" y="264"/>
                  </a:moveTo>
                  <a:cubicBezTo>
                    <a:pt x="4556" y="264"/>
                    <a:pt x="4880" y="588"/>
                    <a:pt x="4892" y="1007"/>
                  </a:cubicBezTo>
                  <a:lnTo>
                    <a:pt x="4832" y="2818"/>
                  </a:lnTo>
                  <a:lnTo>
                    <a:pt x="4772" y="4556"/>
                  </a:lnTo>
                  <a:lnTo>
                    <a:pt x="4724" y="6055"/>
                  </a:lnTo>
                  <a:lnTo>
                    <a:pt x="4712" y="6486"/>
                  </a:lnTo>
                  <a:cubicBezTo>
                    <a:pt x="4712" y="6534"/>
                    <a:pt x="4712" y="6582"/>
                    <a:pt x="4700" y="6630"/>
                  </a:cubicBezTo>
                  <a:cubicBezTo>
                    <a:pt x="4700" y="6642"/>
                    <a:pt x="4700" y="6642"/>
                    <a:pt x="4700" y="6642"/>
                  </a:cubicBezTo>
                  <a:cubicBezTo>
                    <a:pt x="4700" y="6690"/>
                    <a:pt x="4688" y="6726"/>
                    <a:pt x="4676" y="6774"/>
                  </a:cubicBezTo>
                  <a:cubicBezTo>
                    <a:pt x="4641" y="7030"/>
                    <a:pt x="4425" y="7230"/>
                    <a:pt x="4160" y="7230"/>
                  </a:cubicBezTo>
                  <a:cubicBezTo>
                    <a:pt x="4152" y="7230"/>
                    <a:pt x="4145" y="7230"/>
                    <a:pt x="4137" y="7229"/>
                  </a:cubicBezTo>
                  <a:lnTo>
                    <a:pt x="3873" y="7229"/>
                  </a:lnTo>
                  <a:cubicBezTo>
                    <a:pt x="3609" y="7229"/>
                    <a:pt x="3382" y="7038"/>
                    <a:pt x="3334" y="6774"/>
                  </a:cubicBezTo>
                  <a:cubicBezTo>
                    <a:pt x="3334" y="6738"/>
                    <a:pt x="3322" y="6702"/>
                    <a:pt x="3322" y="6678"/>
                  </a:cubicBezTo>
                  <a:cubicBezTo>
                    <a:pt x="3322" y="6666"/>
                    <a:pt x="3322" y="6654"/>
                    <a:pt x="3322" y="6642"/>
                  </a:cubicBezTo>
                  <a:cubicBezTo>
                    <a:pt x="3322" y="6642"/>
                    <a:pt x="3310" y="6630"/>
                    <a:pt x="3310" y="6630"/>
                  </a:cubicBezTo>
                  <a:cubicBezTo>
                    <a:pt x="3310" y="6582"/>
                    <a:pt x="3310" y="6522"/>
                    <a:pt x="3310" y="6474"/>
                  </a:cubicBezTo>
                  <a:lnTo>
                    <a:pt x="3310" y="6462"/>
                  </a:lnTo>
                  <a:lnTo>
                    <a:pt x="3298" y="6055"/>
                  </a:lnTo>
                  <a:lnTo>
                    <a:pt x="3238" y="4244"/>
                  </a:lnTo>
                  <a:lnTo>
                    <a:pt x="3190" y="2818"/>
                  </a:lnTo>
                  <a:lnTo>
                    <a:pt x="3130" y="1007"/>
                  </a:lnTo>
                  <a:cubicBezTo>
                    <a:pt x="3130" y="600"/>
                    <a:pt x="3466" y="264"/>
                    <a:pt x="3873" y="264"/>
                  </a:cubicBezTo>
                  <a:close/>
                  <a:moveTo>
                    <a:pt x="3873" y="0"/>
                  </a:moveTo>
                  <a:cubicBezTo>
                    <a:pt x="3322" y="0"/>
                    <a:pt x="2866" y="456"/>
                    <a:pt x="2866" y="1007"/>
                  </a:cubicBezTo>
                  <a:lnTo>
                    <a:pt x="2926" y="2734"/>
                  </a:lnTo>
                  <a:cubicBezTo>
                    <a:pt x="2662" y="2842"/>
                    <a:pt x="2375" y="2961"/>
                    <a:pt x="2075" y="3093"/>
                  </a:cubicBezTo>
                  <a:lnTo>
                    <a:pt x="2075" y="2818"/>
                  </a:lnTo>
                  <a:cubicBezTo>
                    <a:pt x="2069" y="2734"/>
                    <a:pt x="2003" y="2692"/>
                    <a:pt x="1938" y="2692"/>
                  </a:cubicBezTo>
                  <a:cubicBezTo>
                    <a:pt x="1874" y="2692"/>
                    <a:pt x="1811" y="2734"/>
                    <a:pt x="1811" y="2818"/>
                  </a:cubicBezTo>
                  <a:lnTo>
                    <a:pt x="1811" y="3225"/>
                  </a:lnTo>
                  <a:cubicBezTo>
                    <a:pt x="1607" y="3321"/>
                    <a:pt x="1415" y="3417"/>
                    <a:pt x="1224" y="3525"/>
                  </a:cubicBezTo>
                  <a:lnTo>
                    <a:pt x="1224" y="3213"/>
                  </a:lnTo>
                  <a:cubicBezTo>
                    <a:pt x="1218" y="3129"/>
                    <a:pt x="1152" y="3087"/>
                    <a:pt x="1087" y="3087"/>
                  </a:cubicBezTo>
                  <a:cubicBezTo>
                    <a:pt x="1023" y="3087"/>
                    <a:pt x="960" y="3129"/>
                    <a:pt x="960" y="3213"/>
                  </a:cubicBezTo>
                  <a:lnTo>
                    <a:pt x="960" y="3681"/>
                  </a:lnTo>
                  <a:cubicBezTo>
                    <a:pt x="432" y="4004"/>
                    <a:pt x="37" y="4352"/>
                    <a:pt x="1" y="4676"/>
                  </a:cubicBezTo>
                  <a:cubicBezTo>
                    <a:pt x="1" y="4760"/>
                    <a:pt x="25" y="4844"/>
                    <a:pt x="85" y="4904"/>
                  </a:cubicBezTo>
                  <a:cubicBezTo>
                    <a:pt x="181" y="5023"/>
                    <a:pt x="372" y="5071"/>
                    <a:pt x="684" y="5071"/>
                  </a:cubicBezTo>
                  <a:cubicBezTo>
                    <a:pt x="1260" y="5071"/>
                    <a:pt x="2171" y="4892"/>
                    <a:pt x="2902" y="4736"/>
                  </a:cubicBezTo>
                  <a:lnTo>
                    <a:pt x="2986" y="4724"/>
                  </a:lnTo>
                  <a:lnTo>
                    <a:pt x="3022" y="5935"/>
                  </a:lnTo>
                  <a:cubicBezTo>
                    <a:pt x="2578" y="6078"/>
                    <a:pt x="1667" y="6414"/>
                    <a:pt x="1667" y="6810"/>
                  </a:cubicBezTo>
                  <a:cubicBezTo>
                    <a:pt x="1667" y="6882"/>
                    <a:pt x="1727" y="6942"/>
                    <a:pt x="1799" y="6942"/>
                  </a:cubicBezTo>
                  <a:lnTo>
                    <a:pt x="3118" y="6942"/>
                  </a:lnTo>
                  <a:cubicBezTo>
                    <a:pt x="3211" y="7269"/>
                    <a:pt x="3510" y="7494"/>
                    <a:pt x="3847" y="7494"/>
                  </a:cubicBezTo>
                  <a:cubicBezTo>
                    <a:pt x="3856" y="7494"/>
                    <a:pt x="3864" y="7493"/>
                    <a:pt x="3873" y="7493"/>
                  </a:cubicBezTo>
                  <a:lnTo>
                    <a:pt x="4137" y="7493"/>
                  </a:lnTo>
                  <a:cubicBezTo>
                    <a:pt x="4146" y="7493"/>
                    <a:pt x="4154" y="7494"/>
                    <a:pt x="4163" y="7494"/>
                  </a:cubicBezTo>
                  <a:cubicBezTo>
                    <a:pt x="4500" y="7494"/>
                    <a:pt x="4799" y="7269"/>
                    <a:pt x="4904" y="6942"/>
                  </a:cubicBezTo>
                  <a:lnTo>
                    <a:pt x="6223" y="6942"/>
                  </a:lnTo>
                  <a:cubicBezTo>
                    <a:pt x="6295" y="6942"/>
                    <a:pt x="6355" y="6882"/>
                    <a:pt x="6355" y="6810"/>
                  </a:cubicBezTo>
                  <a:cubicBezTo>
                    <a:pt x="6355" y="6414"/>
                    <a:pt x="5432" y="6078"/>
                    <a:pt x="4988" y="5935"/>
                  </a:cubicBezTo>
                  <a:lnTo>
                    <a:pt x="5036" y="4724"/>
                  </a:lnTo>
                  <a:lnTo>
                    <a:pt x="5120" y="4736"/>
                  </a:lnTo>
                  <a:cubicBezTo>
                    <a:pt x="5839" y="4892"/>
                    <a:pt x="6750" y="5071"/>
                    <a:pt x="7338" y="5071"/>
                  </a:cubicBezTo>
                  <a:cubicBezTo>
                    <a:pt x="7650" y="5071"/>
                    <a:pt x="7841" y="5023"/>
                    <a:pt x="7937" y="4904"/>
                  </a:cubicBezTo>
                  <a:cubicBezTo>
                    <a:pt x="7997" y="4844"/>
                    <a:pt x="8021" y="4760"/>
                    <a:pt x="8009" y="4676"/>
                  </a:cubicBezTo>
                  <a:cubicBezTo>
                    <a:pt x="7973" y="4352"/>
                    <a:pt x="7578" y="4004"/>
                    <a:pt x="7062" y="3681"/>
                  </a:cubicBezTo>
                  <a:lnTo>
                    <a:pt x="7062" y="3213"/>
                  </a:lnTo>
                  <a:cubicBezTo>
                    <a:pt x="7056" y="3129"/>
                    <a:pt x="6990" y="3087"/>
                    <a:pt x="6926" y="3087"/>
                  </a:cubicBezTo>
                  <a:cubicBezTo>
                    <a:pt x="6861" y="3087"/>
                    <a:pt x="6798" y="3129"/>
                    <a:pt x="6798" y="3213"/>
                  </a:cubicBezTo>
                  <a:lnTo>
                    <a:pt x="6798" y="3525"/>
                  </a:lnTo>
                  <a:cubicBezTo>
                    <a:pt x="6607" y="3417"/>
                    <a:pt x="6403" y="3321"/>
                    <a:pt x="6211" y="3225"/>
                  </a:cubicBezTo>
                  <a:lnTo>
                    <a:pt x="6211" y="2818"/>
                  </a:lnTo>
                  <a:cubicBezTo>
                    <a:pt x="6211" y="2728"/>
                    <a:pt x="6145" y="2683"/>
                    <a:pt x="6079" y="2683"/>
                  </a:cubicBezTo>
                  <a:cubicBezTo>
                    <a:pt x="6013" y="2683"/>
                    <a:pt x="5947" y="2728"/>
                    <a:pt x="5947" y="2818"/>
                  </a:cubicBezTo>
                  <a:lnTo>
                    <a:pt x="5947" y="3093"/>
                  </a:lnTo>
                  <a:cubicBezTo>
                    <a:pt x="5647" y="2961"/>
                    <a:pt x="5348" y="2842"/>
                    <a:pt x="5096" y="2734"/>
                  </a:cubicBezTo>
                  <a:lnTo>
                    <a:pt x="5156" y="1007"/>
                  </a:lnTo>
                  <a:cubicBezTo>
                    <a:pt x="5144" y="444"/>
                    <a:pt x="4700" y="0"/>
                    <a:pt x="4137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35"/>
            <p:cNvSpPr/>
            <p:nvPr/>
          </p:nvSpPr>
          <p:spPr>
            <a:xfrm>
              <a:off x="8411547" y="3222831"/>
              <a:ext cx="107338" cy="88547"/>
            </a:xfrm>
            <a:custGeom>
              <a:avLst/>
              <a:gdLst/>
              <a:ahLst/>
              <a:cxnLst/>
              <a:rect l="l" t="t" r="r" b="b"/>
              <a:pathLst>
                <a:path w="1548" h="1277" extrusionOk="0">
                  <a:moveTo>
                    <a:pt x="781" y="216"/>
                  </a:moveTo>
                  <a:cubicBezTo>
                    <a:pt x="893" y="216"/>
                    <a:pt x="1005" y="229"/>
                    <a:pt x="1116" y="257"/>
                  </a:cubicBezTo>
                  <a:cubicBezTo>
                    <a:pt x="1176" y="281"/>
                    <a:pt x="1224" y="293"/>
                    <a:pt x="1284" y="317"/>
                  </a:cubicBezTo>
                  <a:cubicBezTo>
                    <a:pt x="1296" y="317"/>
                    <a:pt x="1296" y="329"/>
                    <a:pt x="1296" y="341"/>
                  </a:cubicBezTo>
                  <a:lnTo>
                    <a:pt x="1296" y="353"/>
                  </a:lnTo>
                  <a:cubicBezTo>
                    <a:pt x="1296" y="353"/>
                    <a:pt x="1296" y="365"/>
                    <a:pt x="1296" y="365"/>
                  </a:cubicBezTo>
                  <a:lnTo>
                    <a:pt x="1164" y="964"/>
                  </a:lnTo>
                  <a:cubicBezTo>
                    <a:pt x="1153" y="1017"/>
                    <a:pt x="1106" y="1051"/>
                    <a:pt x="1063" y="1051"/>
                  </a:cubicBezTo>
                  <a:cubicBezTo>
                    <a:pt x="1056" y="1051"/>
                    <a:pt x="1050" y="1050"/>
                    <a:pt x="1044" y="1048"/>
                  </a:cubicBezTo>
                  <a:lnTo>
                    <a:pt x="492" y="1048"/>
                  </a:lnTo>
                  <a:cubicBezTo>
                    <a:pt x="468" y="1048"/>
                    <a:pt x="444" y="1048"/>
                    <a:pt x="420" y="1036"/>
                  </a:cubicBezTo>
                  <a:cubicBezTo>
                    <a:pt x="396" y="1012"/>
                    <a:pt x="384" y="1000"/>
                    <a:pt x="372" y="964"/>
                  </a:cubicBezTo>
                  <a:lnTo>
                    <a:pt x="252" y="365"/>
                  </a:lnTo>
                  <a:cubicBezTo>
                    <a:pt x="252" y="353"/>
                    <a:pt x="252" y="353"/>
                    <a:pt x="241" y="341"/>
                  </a:cubicBezTo>
                  <a:cubicBezTo>
                    <a:pt x="241" y="329"/>
                    <a:pt x="252" y="317"/>
                    <a:pt x="252" y="317"/>
                  </a:cubicBezTo>
                  <a:cubicBezTo>
                    <a:pt x="422" y="251"/>
                    <a:pt x="601" y="216"/>
                    <a:pt x="781" y="216"/>
                  </a:cubicBezTo>
                  <a:close/>
                  <a:moveTo>
                    <a:pt x="754" y="0"/>
                  </a:moveTo>
                  <a:cubicBezTo>
                    <a:pt x="557" y="0"/>
                    <a:pt x="363" y="36"/>
                    <a:pt x="181" y="113"/>
                  </a:cubicBezTo>
                  <a:cubicBezTo>
                    <a:pt x="61" y="161"/>
                    <a:pt x="1" y="293"/>
                    <a:pt x="37" y="413"/>
                  </a:cubicBezTo>
                  <a:lnTo>
                    <a:pt x="157" y="1012"/>
                  </a:lnTo>
                  <a:cubicBezTo>
                    <a:pt x="193" y="1168"/>
                    <a:pt x="336" y="1276"/>
                    <a:pt x="492" y="1276"/>
                  </a:cubicBezTo>
                  <a:lnTo>
                    <a:pt x="1044" y="1276"/>
                  </a:lnTo>
                  <a:cubicBezTo>
                    <a:pt x="1068" y="1276"/>
                    <a:pt x="1104" y="1264"/>
                    <a:pt x="1140" y="1264"/>
                  </a:cubicBezTo>
                  <a:cubicBezTo>
                    <a:pt x="1248" y="1228"/>
                    <a:pt x="1343" y="1132"/>
                    <a:pt x="1379" y="1012"/>
                  </a:cubicBezTo>
                  <a:lnTo>
                    <a:pt x="1499" y="413"/>
                  </a:lnTo>
                  <a:cubicBezTo>
                    <a:pt x="1547" y="293"/>
                    <a:pt x="1487" y="161"/>
                    <a:pt x="1367" y="113"/>
                  </a:cubicBezTo>
                  <a:cubicBezTo>
                    <a:pt x="1307" y="89"/>
                    <a:pt x="1236" y="65"/>
                    <a:pt x="1176" y="53"/>
                  </a:cubicBezTo>
                  <a:cubicBezTo>
                    <a:pt x="1036" y="18"/>
                    <a:pt x="894" y="0"/>
                    <a:pt x="754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35"/>
            <p:cNvSpPr/>
            <p:nvPr/>
          </p:nvSpPr>
          <p:spPr>
            <a:xfrm>
              <a:off x="8455648" y="3567318"/>
              <a:ext cx="18722" cy="66774"/>
            </a:xfrm>
            <a:custGeom>
              <a:avLst/>
              <a:gdLst/>
              <a:ahLst/>
              <a:cxnLst/>
              <a:rect l="l" t="t" r="r" b="b"/>
              <a:pathLst>
                <a:path w="270" h="963" extrusionOk="0">
                  <a:moveTo>
                    <a:pt x="132" y="1"/>
                  </a:moveTo>
                  <a:cubicBezTo>
                    <a:pt x="60" y="1"/>
                    <a:pt x="0" y="61"/>
                    <a:pt x="0" y="132"/>
                  </a:cubicBezTo>
                  <a:lnTo>
                    <a:pt x="0" y="828"/>
                  </a:lnTo>
                  <a:cubicBezTo>
                    <a:pt x="0" y="918"/>
                    <a:pt x="69" y="963"/>
                    <a:pt x="137" y="963"/>
                  </a:cubicBezTo>
                  <a:cubicBezTo>
                    <a:pt x="204" y="963"/>
                    <a:pt x="270" y="918"/>
                    <a:pt x="264" y="828"/>
                  </a:cubicBezTo>
                  <a:lnTo>
                    <a:pt x="264" y="132"/>
                  </a:lnTo>
                  <a:cubicBezTo>
                    <a:pt x="264" y="61"/>
                    <a:pt x="204" y="1"/>
                    <a:pt x="132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35"/>
            <p:cNvSpPr/>
            <p:nvPr/>
          </p:nvSpPr>
          <p:spPr>
            <a:xfrm>
              <a:off x="8225367" y="3188369"/>
              <a:ext cx="105605" cy="63931"/>
            </a:xfrm>
            <a:custGeom>
              <a:avLst/>
              <a:gdLst/>
              <a:ahLst/>
              <a:cxnLst/>
              <a:rect l="l" t="t" r="r" b="b"/>
              <a:pathLst>
                <a:path w="1523" h="922" extrusionOk="0">
                  <a:moveTo>
                    <a:pt x="866" y="0"/>
                  </a:moveTo>
                  <a:cubicBezTo>
                    <a:pt x="651" y="0"/>
                    <a:pt x="438" y="144"/>
                    <a:pt x="444" y="430"/>
                  </a:cubicBezTo>
                  <a:cubicBezTo>
                    <a:pt x="444" y="502"/>
                    <a:pt x="384" y="562"/>
                    <a:pt x="312" y="574"/>
                  </a:cubicBezTo>
                  <a:cubicBezTo>
                    <a:pt x="144" y="574"/>
                    <a:pt x="0" y="706"/>
                    <a:pt x="0" y="886"/>
                  </a:cubicBezTo>
                  <a:cubicBezTo>
                    <a:pt x="0" y="898"/>
                    <a:pt x="0" y="910"/>
                    <a:pt x="0" y="922"/>
                  </a:cubicBezTo>
                  <a:lnTo>
                    <a:pt x="1091" y="922"/>
                  </a:lnTo>
                  <a:cubicBezTo>
                    <a:pt x="1295" y="922"/>
                    <a:pt x="1463" y="778"/>
                    <a:pt x="1523" y="586"/>
                  </a:cubicBezTo>
                  <a:cubicBezTo>
                    <a:pt x="1487" y="574"/>
                    <a:pt x="1451" y="574"/>
                    <a:pt x="1415" y="574"/>
                  </a:cubicBezTo>
                  <a:cubicBezTo>
                    <a:pt x="1343" y="562"/>
                    <a:pt x="1295" y="514"/>
                    <a:pt x="1295" y="442"/>
                  </a:cubicBezTo>
                  <a:cubicBezTo>
                    <a:pt x="1301" y="147"/>
                    <a:pt x="1083" y="0"/>
                    <a:pt x="866" y="0"/>
                  </a:cubicBezTo>
                  <a:close/>
                </a:path>
              </a:pathLst>
            </a:custGeom>
            <a:solidFill>
              <a:srgbClr val="A9B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35"/>
            <p:cNvSpPr/>
            <p:nvPr/>
          </p:nvSpPr>
          <p:spPr>
            <a:xfrm>
              <a:off x="8225367" y="3229003"/>
              <a:ext cx="128903" cy="42436"/>
            </a:xfrm>
            <a:custGeom>
              <a:avLst/>
              <a:gdLst/>
              <a:ahLst/>
              <a:cxnLst/>
              <a:rect l="l" t="t" r="r" b="b"/>
              <a:pathLst>
                <a:path w="1859" h="612" extrusionOk="0">
                  <a:moveTo>
                    <a:pt x="1523" y="0"/>
                  </a:moveTo>
                  <a:lnTo>
                    <a:pt x="1523" y="0"/>
                  </a:lnTo>
                  <a:cubicBezTo>
                    <a:pt x="1463" y="192"/>
                    <a:pt x="1295" y="336"/>
                    <a:pt x="1091" y="336"/>
                  </a:cubicBezTo>
                  <a:lnTo>
                    <a:pt x="0" y="336"/>
                  </a:lnTo>
                  <a:cubicBezTo>
                    <a:pt x="24" y="492"/>
                    <a:pt x="156" y="612"/>
                    <a:pt x="312" y="612"/>
                  </a:cubicBezTo>
                  <a:lnTo>
                    <a:pt x="1415" y="612"/>
                  </a:lnTo>
                  <a:cubicBezTo>
                    <a:pt x="1775" y="612"/>
                    <a:pt x="1859" y="120"/>
                    <a:pt x="1523" y="0"/>
                  </a:cubicBezTo>
                  <a:close/>
                </a:path>
              </a:pathLst>
            </a:custGeom>
            <a:solidFill>
              <a:srgbClr val="436F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35"/>
            <p:cNvSpPr/>
            <p:nvPr/>
          </p:nvSpPr>
          <p:spPr>
            <a:xfrm>
              <a:off x="8191251" y="3170756"/>
              <a:ext cx="187981" cy="118987"/>
            </a:xfrm>
            <a:custGeom>
              <a:avLst/>
              <a:gdLst/>
              <a:ahLst/>
              <a:cxnLst/>
              <a:rect l="l" t="t" r="r" b="b"/>
              <a:pathLst>
                <a:path w="2711" h="1716" extrusionOk="0">
                  <a:moveTo>
                    <a:pt x="1358" y="254"/>
                  </a:moveTo>
                  <a:cubicBezTo>
                    <a:pt x="1575" y="254"/>
                    <a:pt x="1793" y="401"/>
                    <a:pt x="1787" y="696"/>
                  </a:cubicBezTo>
                  <a:cubicBezTo>
                    <a:pt x="1787" y="768"/>
                    <a:pt x="1835" y="816"/>
                    <a:pt x="1907" y="816"/>
                  </a:cubicBezTo>
                  <a:cubicBezTo>
                    <a:pt x="1943" y="828"/>
                    <a:pt x="1979" y="828"/>
                    <a:pt x="2015" y="840"/>
                  </a:cubicBezTo>
                  <a:cubicBezTo>
                    <a:pt x="2351" y="960"/>
                    <a:pt x="2267" y="1452"/>
                    <a:pt x="1907" y="1452"/>
                  </a:cubicBezTo>
                  <a:lnTo>
                    <a:pt x="804" y="1452"/>
                  </a:lnTo>
                  <a:cubicBezTo>
                    <a:pt x="648" y="1452"/>
                    <a:pt x="516" y="1332"/>
                    <a:pt x="492" y="1176"/>
                  </a:cubicBezTo>
                  <a:cubicBezTo>
                    <a:pt x="492" y="1164"/>
                    <a:pt x="492" y="1152"/>
                    <a:pt x="492" y="1140"/>
                  </a:cubicBezTo>
                  <a:cubicBezTo>
                    <a:pt x="492" y="960"/>
                    <a:pt x="636" y="828"/>
                    <a:pt x="804" y="816"/>
                  </a:cubicBezTo>
                  <a:cubicBezTo>
                    <a:pt x="876" y="816"/>
                    <a:pt x="936" y="756"/>
                    <a:pt x="936" y="684"/>
                  </a:cubicBezTo>
                  <a:cubicBezTo>
                    <a:pt x="930" y="398"/>
                    <a:pt x="1143" y="254"/>
                    <a:pt x="1358" y="254"/>
                  </a:cubicBezTo>
                  <a:close/>
                  <a:moveTo>
                    <a:pt x="1361" y="1"/>
                  </a:moveTo>
                  <a:cubicBezTo>
                    <a:pt x="1056" y="1"/>
                    <a:pt x="750" y="193"/>
                    <a:pt x="684" y="576"/>
                  </a:cubicBezTo>
                  <a:cubicBezTo>
                    <a:pt x="1" y="732"/>
                    <a:pt x="121" y="1715"/>
                    <a:pt x="804" y="1715"/>
                  </a:cubicBezTo>
                  <a:lnTo>
                    <a:pt x="1907" y="1715"/>
                  </a:lnTo>
                  <a:cubicBezTo>
                    <a:pt x="2590" y="1715"/>
                    <a:pt x="2710" y="732"/>
                    <a:pt x="2039" y="576"/>
                  </a:cubicBezTo>
                  <a:cubicBezTo>
                    <a:pt x="1973" y="193"/>
                    <a:pt x="1667" y="1"/>
                    <a:pt x="1361" y="1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9" name="Google Shape;1579;p35"/>
          <p:cNvGrpSpPr/>
          <p:nvPr/>
        </p:nvGrpSpPr>
        <p:grpSpPr>
          <a:xfrm>
            <a:off x="7524270" y="1771949"/>
            <a:ext cx="788954" cy="788952"/>
            <a:chOff x="5178282" y="2948848"/>
            <a:chExt cx="788954" cy="788952"/>
          </a:xfrm>
        </p:grpSpPr>
        <p:sp>
          <p:nvSpPr>
            <p:cNvPr id="1580" name="Google Shape;1580;p35"/>
            <p:cNvSpPr/>
            <p:nvPr/>
          </p:nvSpPr>
          <p:spPr>
            <a:xfrm>
              <a:off x="5178282" y="3013820"/>
              <a:ext cx="558672" cy="723979"/>
            </a:xfrm>
            <a:custGeom>
              <a:avLst/>
              <a:gdLst/>
              <a:ahLst/>
              <a:cxnLst/>
              <a:rect l="l" t="t" r="r" b="b"/>
              <a:pathLst>
                <a:path w="8057" h="10441" extrusionOk="0">
                  <a:moveTo>
                    <a:pt x="2619" y="0"/>
                  </a:moveTo>
                  <a:cubicBezTo>
                    <a:pt x="2587" y="0"/>
                    <a:pt x="2553" y="11"/>
                    <a:pt x="2518" y="34"/>
                  </a:cubicBezTo>
                  <a:cubicBezTo>
                    <a:pt x="2207" y="238"/>
                    <a:pt x="1919" y="478"/>
                    <a:pt x="1655" y="742"/>
                  </a:cubicBezTo>
                  <a:cubicBezTo>
                    <a:pt x="1643" y="754"/>
                    <a:pt x="1643" y="766"/>
                    <a:pt x="1631" y="778"/>
                  </a:cubicBezTo>
                  <a:cubicBezTo>
                    <a:pt x="1391" y="1017"/>
                    <a:pt x="1164" y="1293"/>
                    <a:pt x="972" y="1581"/>
                  </a:cubicBezTo>
                  <a:cubicBezTo>
                    <a:pt x="960" y="1581"/>
                    <a:pt x="960" y="1593"/>
                    <a:pt x="948" y="1605"/>
                  </a:cubicBezTo>
                  <a:cubicBezTo>
                    <a:pt x="744" y="1916"/>
                    <a:pt x="564" y="2240"/>
                    <a:pt x="420" y="2588"/>
                  </a:cubicBezTo>
                  <a:cubicBezTo>
                    <a:pt x="420" y="2600"/>
                    <a:pt x="420" y="2600"/>
                    <a:pt x="420" y="2612"/>
                  </a:cubicBezTo>
                  <a:cubicBezTo>
                    <a:pt x="277" y="2947"/>
                    <a:pt x="181" y="3295"/>
                    <a:pt x="109" y="3643"/>
                  </a:cubicBezTo>
                  <a:cubicBezTo>
                    <a:pt x="109" y="3643"/>
                    <a:pt x="109" y="3655"/>
                    <a:pt x="109" y="3655"/>
                  </a:cubicBezTo>
                  <a:cubicBezTo>
                    <a:pt x="97" y="3667"/>
                    <a:pt x="97" y="3679"/>
                    <a:pt x="97" y="3691"/>
                  </a:cubicBezTo>
                  <a:cubicBezTo>
                    <a:pt x="85" y="3763"/>
                    <a:pt x="73" y="3835"/>
                    <a:pt x="61" y="3895"/>
                  </a:cubicBezTo>
                  <a:cubicBezTo>
                    <a:pt x="61" y="3931"/>
                    <a:pt x="61" y="3943"/>
                    <a:pt x="49" y="3979"/>
                  </a:cubicBezTo>
                  <a:cubicBezTo>
                    <a:pt x="49" y="4038"/>
                    <a:pt x="37" y="4110"/>
                    <a:pt x="25" y="4170"/>
                  </a:cubicBezTo>
                  <a:cubicBezTo>
                    <a:pt x="25" y="4182"/>
                    <a:pt x="25" y="4194"/>
                    <a:pt x="25" y="4218"/>
                  </a:cubicBezTo>
                  <a:cubicBezTo>
                    <a:pt x="13" y="4290"/>
                    <a:pt x="13" y="4374"/>
                    <a:pt x="1" y="4458"/>
                  </a:cubicBezTo>
                  <a:cubicBezTo>
                    <a:pt x="1" y="4470"/>
                    <a:pt x="1" y="4494"/>
                    <a:pt x="1" y="4506"/>
                  </a:cubicBezTo>
                  <a:cubicBezTo>
                    <a:pt x="1" y="4590"/>
                    <a:pt x="1" y="4674"/>
                    <a:pt x="1" y="4758"/>
                  </a:cubicBezTo>
                  <a:lnTo>
                    <a:pt x="1" y="4770"/>
                  </a:lnTo>
                  <a:cubicBezTo>
                    <a:pt x="1" y="5141"/>
                    <a:pt x="37" y="5501"/>
                    <a:pt x="109" y="5861"/>
                  </a:cubicBezTo>
                  <a:cubicBezTo>
                    <a:pt x="109" y="5861"/>
                    <a:pt x="109" y="5873"/>
                    <a:pt x="109" y="5873"/>
                  </a:cubicBezTo>
                  <a:cubicBezTo>
                    <a:pt x="109" y="5885"/>
                    <a:pt x="109" y="5885"/>
                    <a:pt x="109" y="5897"/>
                  </a:cubicBezTo>
                  <a:cubicBezTo>
                    <a:pt x="109" y="5909"/>
                    <a:pt x="121" y="5921"/>
                    <a:pt x="121" y="5933"/>
                  </a:cubicBezTo>
                  <a:cubicBezTo>
                    <a:pt x="133" y="6017"/>
                    <a:pt x="157" y="6089"/>
                    <a:pt x="181" y="6172"/>
                  </a:cubicBezTo>
                  <a:cubicBezTo>
                    <a:pt x="181" y="6184"/>
                    <a:pt x="181" y="6184"/>
                    <a:pt x="181" y="6184"/>
                  </a:cubicBezTo>
                  <a:cubicBezTo>
                    <a:pt x="241" y="6448"/>
                    <a:pt x="336" y="6700"/>
                    <a:pt x="432" y="6940"/>
                  </a:cubicBezTo>
                  <a:cubicBezTo>
                    <a:pt x="432" y="6940"/>
                    <a:pt x="432" y="6952"/>
                    <a:pt x="432" y="6952"/>
                  </a:cubicBezTo>
                  <a:cubicBezTo>
                    <a:pt x="576" y="7275"/>
                    <a:pt x="744" y="7599"/>
                    <a:pt x="948" y="7899"/>
                  </a:cubicBezTo>
                  <a:cubicBezTo>
                    <a:pt x="948" y="7899"/>
                    <a:pt x="948" y="7911"/>
                    <a:pt x="960" y="7923"/>
                  </a:cubicBezTo>
                  <a:cubicBezTo>
                    <a:pt x="1164" y="8234"/>
                    <a:pt x="1403" y="8522"/>
                    <a:pt x="1667" y="8786"/>
                  </a:cubicBezTo>
                  <a:cubicBezTo>
                    <a:pt x="1679" y="8798"/>
                    <a:pt x="1691" y="8798"/>
                    <a:pt x="1691" y="8810"/>
                  </a:cubicBezTo>
                  <a:cubicBezTo>
                    <a:pt x="1943" y="9050"/>
                    <a:pt x="2219" y="9277"/>
                    <a:pt x="2506" y="9469"/>
                  </a:cubicBezTo>
                  <a:cubicBezTo>
                    <a:pt x="2518" y="9481"/>
                    <a:pt x="2518" y="9481"/>
                    <a:pt x="2530" y="9493"/>
                  </a:cubicBezTo>
                  <a:cubicBezTo>
                    <a:pt x="2842" y="9697"/>
                    <a:pt x="3166" y="9877"/>
                    <a:pt x="3513" y="10009"/>
                  </a:cubicBezTo>
                  <a:cubicBezTo>
                    <a:pt x="3525" y="10021"/>
                    <a:pt x="3525" y="10021"/>
                    <a:pt x="3537" y="10021"/>
                  </a:cubicBezTo>
                  <a:cubicBezTo>
                    <a:pt x="3873" y="10153"/>
                    <a:pt x="4221" y="10261"/>
                    <a:pt x="4568" y="10332"/>
                  </a:cubicBezTo>
                  <a:lnTo>
                    <a:pt x="4580" y="10332"/>
                  </a:lnTo>
                  <a:cubicBezTo>
                    <a:pt x="4640" y="10344"/>
                    <a:pt x="4700" y="10356"/>
                    <a:pt x="4760" y="10368"/>
                  </a:cubicBezTo>
                  <a:cubicBezTo>
                    <a:pt x="4784" y="10368"/>
                    <a:pt x="4808" y="10380"/>
                    <a:pt x="4832" y="10380"/>
                  </a:cubicBezTo>
                  <a:cubicBezTo>
                    <a:pt x="4892" y="10392"/>
                    <a:pt x="4952" y="10392"/>
                    <a:pt x="5024" y="10404"/>
                  </a:cubicBezTo>
                  <a:cubicBezTo>
                    <a:pt x="5048" y="10404"/>
                    <a:pt x="5084" y="10416"/>
                    <a:pt x="5120" y="10416"/>
                  </a:cubicBezTo>
                  <a:cubicBezTo>
                    <a:pt x="5180" y="10416"/>
                    <a:pt x="5240" y="10428"/>
                    <a:pt x="5300" y="10428"/>
                  </a:cubicBezTo>
                  <a:cubicBezTo>
                    <a:pt x="5336" y="10428"/>
                    <a:pt x="5372" y="10428"/>
                    <a:pt x="5396" y="10440"/>
                  </a:cubicBezTo>
                  <a:lnTo>
                    <a:pt x="5695" y="10440"/>
                  </a:lnTo>
                  <a:cubicBezTo>
                    <a:pt x="6055" y="10440"/>
                    <a:pt x="6415" y="10404"/>
                    <a:pt x="6774" y="10332"/>
                  </a:cubicBezTo>
                  <a:lnTo>
                    <a:pt x="6798" y="10332"/>
                  </a:lnTo>
                  <a:cubicBezTo>
                    <a:pt x="6834" y="10332"/>
                    <a:pt x="6858" y="10321"/>
                    <a:pt x="6894" y="10309"/>
                  </a:cubicBezTo>
                  <a:cubicBezTo>
                    <a:pt x="6918" y="10309"/>
                    <a:pt x="6954" y="10297"/>
                    <a:pt x="6978" y="10297"/>
                  </a:cubicBezTo>
                  <a:cubicBezTo>
                    <a:pt x="7038" y="10285"/>
                    <a:pt x="7098" y="10261"/>
                    <a:pt x="7158" y="10249"/>
                  </a:cubicBezTo>
                  <a:lnTo>
                    <a:pt x="7218" y="10237"/>
                  </a:lnTo>
                  <a:cubicBezTo>
                    <a:pt x="7278" y="10213"/>
                    <a:pt x="7350" y="10201"/>
                    <a:pt x="7410" y="10177"/>
                  </a:cubicBezTo>
                  <a:lnTo>
                    <a:pt x="7434" y="10165"/>
                  </a:lnTo>
                  <a:cubicBezTo>
                    <a:pt x="7578" y="10117"/>
                    <a:pt x="7721" y="10069"/>
                    <a:pt x="7865" y="10009"/>
                  </a:cubicBezTo>
                  <a:cubicBezTo>
                    <a:pt x="8057" y="9934"/>
                    <a:pt x="7975" y="9671"/>
                    <a:pt x="7803" y="9671"/>
                  </a:cubicBezTo>
                  <a:cubicBezTo>
                    <a:pt x="7781" y="9671"/>
                    <a:pt x="7758" y="9676"/>
                    <a:pt x="7733" y="9685"/>
                  </a:cubicBezTo>
                  <a:cubicBezTo>
                    <a:pt x="7662" y="9709"/>
                    <a:pt x="7602" y="9745"/>
                    <a:pt x="7530" y="9769"/>
                  </a:cubicBezTo>
                  <a:lnTo>
                    <a:pt x="7530" y="9757"/>
                  </a:lnTo>
                  <a:cubicBezTo>
                    <a:pt x="7470" y="9793"/>
                    <a:pt x="7398" y="9817"/>
                    <a:pt x="7326" y="9841"/>
                  </a:cubicBezTo>
                  <a:lnTo>
                    <a:pt x="7314" y="9841"/>
                  </a:lnTo>
                  <a:cubicBezTo>
                    <a:pt x="7254" y="9865"/>
                    <a:pt x="7182" y="9877"/>
                    <a:pt x="7122" y="9901"/>
                  </a:cubicBezTo>
                  <a:cubicBezTo>
                    <a:pt x="7110" y="9901"/>
                    <a:pt x="7086" y="9901"/>
                    <a:pt x="7074" y="9913"/>
                  </a:cubicBezTo>
                  <a:cubicBezTo>
                    <a:pt x="7014" y="9925"/>
                    <a:pt x="6954" y="9937"/>
                    <a:pt x="6894" y="9949"/>
                  </a:cubicBezTo>
                  <a:lnTo>
                    <a:pt x="6834" y="9973"/>
                  </a:lnTo>
                  <a:cubicBezTo>
                    <a:pt x="6451" y="10045"/>
                    <a:pt x="6067" y="10093"/>
                    <a:pt x="5683" y="10093"/>
                  </a:cubicBezTo>
                  <a:cubicBezTo>
                    <a:pt x="5599" y="10093"/>
                    <a:pt x="5504" y="10093"/>
                    <a:pt x="5420" y="10081"/>
                  </a:cubicBezTo>
                  <a:lnTo>
                    <a:pt x="5336" y="10081"/>
                  </a:lnTo>
                  <a:cubicBezTo>
                    <a:pt x="5276" y="10081"/>
                    <a:pt x="5216" y="10069"/>
                    <a:pt x="5156" y="10069"/>
                  </a:cubicBezTo>
                  <a:cubicBezTo>
                    <a:pt x="5120" y="10069"/>
                    <a:pt x="5096" y="10057"/>
                    <a:pt x="5072" y="10057"/>
                  </a:cubicBezTo>
                  <a:cubicBezTo>
                    <a:pt x="5012" y="10045"/>
                    <a:pt x="4940" y="10045"/>
                    <a:pt x="4880" y="10033"/>
                  </a:cubicBezTo>
                  <a:cubicBezTo>
                    <a:pt x="4868" y="10033"/>
                    <a:pt x="4844" y="10021"/>
                    <a:pt x="4820" y="10021"/>
                  </a:cubicBezTo>
                  <a:cubicBezTo>
                    <a:pt x="2650" y="9661"/>
                    <a:pt x="912" y="8007"/>
                    <a:pt x="468" y="5849"/>
                  </a:cubicBezTo>
                  <a:cubicBezTo>
                    <a:pt x="456" y="5837"/>
                    <a:pt x="456" y="5837"/>
                    <a:pt x="456" y="5825"/>
                  </a:cubicBezTo>
                  <a:cubicBezTo>
                    <a:pt x="384" y="5477"/>
                    <a:pt x="348" y="5117"/>
                    <a:pt x="348" y="4758"/>
                  </a:cubicBezTo>
                  <a:cubicBezTo>
                    <a:pt x="348" y="4662"/>
                    <a:pt x="348" y="4554"/>
                    <a:pt x="360" y="4458"/>
                  </a:cubicBezTo>
                  <a:cubicBezTo>
                    <a:pt x="360" y="4434"/>
                    <a:pt x="360" y="4398"/>
                    <a:pt x="360" y="4362"/>
                  </a:cubicBezTo>
                  <a:cubicBezTo>
                    <a:pt x="372" y="4302"/>
                    <a:pt x="372" y="4230"/>
                    <a:pt x="384" y="4158"/>
                  </a:cubicBezTo>
                  <a:cubicBezTo>
                    <a:pt x="384" y="4122"/>
                    <a:pt x="396" y="4098"/>
                    <a:pt x="396" y="4062"/>
                  </a:cubicBezTo>
                  <a:cubicBezTo>
                    <a:pt x="408" y="3990"/>
                    <a:pt x="420" y="3919"/>
                    <a:pt x="432" y="3847"/>
                  </a:cubicBezTo>
                  <a:cubicBezTo>
                    <a:pt x="432" y="3823"/>
                    <a:pt x="432" y="3799"/>
                    <a:pt x="444" y="3775"/>
                  </a:cubicBezTo>
                  <a:cubicBezTo>
                    <a:pt x="684" y="2468"/>
                    <a:pt x="1415" y="1293"/>
                    <a:pt x="2482" y="490"/>
                  </a:cubicBezTo>
                  <a:cubicBezTo>
                    <a:pt x="2554" y="430"/>
                    <a:pt x="2626" y="382"/>
                    <a:pt x="2710" y="322"/>
                  </a:cubicBezTo>
                  <a:cubicBezTo>
                    <a:pt x="2868" y="214"/>
                    <a:pt x="2767" y="0"/>
                    <a:pt x="2619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35"/>
            <p:cNvSpPr/>
            <p:nvPr/>
          </p:nvSpPr>
          <p:spPr>
            <a:xfrm>
              <a:off x="5408564" y="2948848"/>
              <a:ext cx="558672" cy="619206"/>
            </a:xfrm>
            <a:custGeom>
              <a:avLst/>
              <a:gdLst/>
              <a:ahLst/>
              <a:cxnLst/>
              <a:rect l="l" t="t" r="r" b="b"/>
              <a:pathLst>
                <a:path w="8057" h="8930" extrusionOk="0">
                  <a:moveTo>
                    <a:pt x="2350" y="0"/>
                  </a:moveTo>
                  <a:cubicBezTo>
                    <a:pt x="1979" y="0"/>
                    <a:pt x="1619" y="48"/>
                    <a:pt x="1271" y="108"/>
                  </a:cubicBezTo>
                  <a:cubicBezTo>
                    <a:pt x="1259" y="108"/>
                    <a:pt x="1247" y="108"/>
                    <a:pt x="1247" y="120"/>
                  </a:cubicBezTo>
                  <a:cubicBezTo>
                    <a:pt x="876" y="192"/>
                    <a:pt x="516" y="300"/>
                    <a:pt x="180" y="444"/>
                  </a:cubicBezTo>
                  <a:cubicBezTo>
                    <a:pt x="1" y="516"/>
                    <a:pt x="49" y="779"/>
                    <a:pt x="240" y="779"/>
                  </a:cubicBezTo>
                  <a:cubicBezTo>
                    <a:pt x="264" y="779"/>
                    <a:pt x="288" y="779"/>
                    <a:pt x="312" y="767"/>
                  </a:cubicBezTo>
                  <a:cubicBezTo>
                    <a:pt x="384" y="731"/>
                    <a:pt x="468" y="707"/>
                    <a:pt x="552" y="672"/>
                  </a:cubicBezTo>
                  <a:cubicBezTo>
                    <a:pt x="684" y="624"/>
                    <a:pt x="816" y="588"/>
                    <a:pt x="960" y="552"/>
                  </a:cubicBezTo>
                  <a:lnTo>
                    <a:pt x="996" y="540"/>
                  </a:lnTo>
                  <a:cubicBezTo>
                    <a:pt x="1044" y="516"/>
                    <a:pt x="1104" y="504"/>
                    <a:pt x="1164" y="492"/>
                  </a:cubicBezTo>
                  <a:cubicBezTo>
                    <a:pt x="1188" y="492"/>
                    <a:pt x="1212" y="480"/>
                    <a:pt x="1235" y="480"/>
                  </a:cubicBezTo>
                  <a:cubicBezTo>
                    <a:pt x="1607" y="396"/>
                    <a:pt x="1991" y="360"/>
                    <a:pt x="2362" y="360"/>
                  </a:cubicBezTo>
                  <a:lnTo>
                    <a:pt x="2626" y="360"/>
                  </a:lnTo>
                  <a:cubicBezTo>
                    <a:pt x="2662" y="360"/>
                    <a:pt x="2686" y="372"/>
                    <a:pt x="2722" y="372"/>
                  </a:cubicBezTo>
                  <a:cubicBezTo>
                    <a:pt x="2782" y="372"/>
                    <a:pt x="2842" y="372"/>
                    <a:pt x="2902" y="384"/>
                  </a:cubicBezTo>
                  <a:cubicBezTo>
                    <a:pt x="2926" y="384"/>
                    <a:pt x="2950" y="384"/>
                    <a:pt x="2986" y="396"/>
                  </a:cubicBezTo>
                  <a:cubicBezTo>
                    <a:pt x="3046" y="396"/>
                    <a:pt x="3106" y="408"/>
                    <a:pt x="3166" y="420"/>
                  </a:cubicBezTo>
                  <a:cubicBezTo>
                    <a:pt x="3190" y="420"/>
                    <a:pt x="3214" y="420"/>
                    <a:pt x="3238" y="432"/>
                  </a:cubicBezTo>
                  <a:cubicBezTo>
                    <a:pt x="5803" y="851"/>
                    <a:pt x="7697" y="3081"/>
                    <a:pt x="7697" y="5695"/>
                  </a:cubicBezTo>
                  <a:cubicBezTo>
                    <a:pt x="7697" y="5767"/>
                    <a:pt x="7697" y="5851"/>
                    <a:pt x="7697" y="5923"/>
                  </a:cubicBezTo>
                  <a:cubicBezTo>
                    <a:pt x="7697" y="5947"/>
                    <a:pt x="7697" y="5959"/>
                    <a:pt x="7697" y="5982"/>
                  </a:cubicBezTo>
                  <a:cubicBezTo>
                    <a:pt x="7685" y="6054"/>
                    <a:pt x="7685" y="6138"/>
                    <a:pt x="7673" y="6210"/>
                  </a:cubicBezTo>
                  <a:cubicBezTo>
                    <a:pt x="7673" y="6222"/>
                    <a:pt x="7673" y="6234"/>
                    <a:pt x="7673" y="6234"/>
                  </a:cubicBezTo>
                  <a:cubicBezTo>
                    <a:pt x="7661" y="6306"/>
                    <a:pt x="7661" y="6366"/>
                    <a:pt x="7649" y="6426"/>
                  </a:cubicBezTo>
                  <a:cubicBezTo>
                    <a:pt x="7649" y="6462"/>
                    <a:pt x="7637" y="6486"/>
                    <a:pt x="7637" y="6522"/>
                  </a:cubicBezTo>
                  <a:cubicBezTo>
                    <a:pt x="7625" y="6570"/>
                    <a:pt x="7625" y="6618"/>
                    <a:pt x="7613" y="6666"/>
                  </a:cubicBezTo>
                  <a:cubicBezTo>
                    <a:pt x="7506" y="7229"/>
                    <a:pt x="7314" y="7769"/>
                    <a:pt x="7038" y="8272"/>
                  </a:cubicBezTo>
                  <a:cubicBezTo>
                    <a:pt x="6966" y="8404"/>
                    <a:pt x="6882" y="8536"/>
                    <a:pt x="6798" y="8656"/>
                  </a:cubicBezTo>
                  <a:cubicBezTo>
                    <a:pt x="6750" y="8740"/>
                    <a:pt x="6774" y="8848"/>
                    <a:pt x="6846" y="8896"/>
                  </a:cubicBezTo>
                  <a:cubicBezTo>
                    <a:pt x="6878" y="8918"/>
                    <a:pt x="6913" y="8929"/>
                    <a:pt x="6948" y="8929"/>
                  </a:cubicBezTo>
                  <a:cubicBezTo>
                    <a:pt x="7005" y="8929"/>
                    <a:pt x="7061" y="8900"/>
                    <a:pt x="7098" y="8848"/>
                  </a:cubicBezTo>
                  <a:cubicBezTo>
                    <a:pt x="7302" y="8548"/>
                    <a:pt x="7482" y="8212"/>
                    <a:pt x="7625" y="7865"/>
                  </a:cubicBezTo>
                  <a:cubicBezTo>
                    <a:pt x="7625" y="7865"/>
                    <a:pt x="7625" y="7853"/>
                    <a:pt x="7625" y="7841"/>
                  </a:cubicBezTo>
                  <a:cubicBezTo>
                    <a:pt x="7769" y="7505"/>
                    <a:pt x="7865" y="7169"/>
                    <a:pt x="7937" y="6810"/>
                  </a:cubicBezTo>
                  <a:cubicBezTo>
                    <a:pt x="7937" y="6810"/>
                    <a:pt x="7949" y="6810"/>
                    <a:pt x="7949" y="6798"/>
                  </a:cubicBezTo>
                  <a:cubicBezTo>
                    <a:pt x="7949" y="6774"/>
                    <a:pt x="7949" y="6738"/>
                    <a:pt x="7961" y="6714"/>
                  </a:cubicBezTo>
                  <a:cubicBezTo>
                    <a:pt x="7973" y="6666"/>
                    <a:pt x="7973" y="6630"/>
                    <a:pt x="7985" y="6582"/>
                  </a:cubicBezTo>
                  <a:cubicBezTo>
                    <a:pt x="7985" y="6546"/>
                    <a:pt x="7997" y="6522"/>
                    <a:pt x="7997" y="6486"/>
                  </a:cubicBezTo>
                  <a:cubicBezTo>
                    <a:pt x="8009" y="6414"/>
                    <a:pt x="8021" y="6330"/>
                    <a:pt x="8021" y="6258"/>
                  </a:cubicBezTo>
                  <a:cubicBezTo>
                    <a:pt x="8033" y="6246"/>
                    <a:pt x="8033" y="6234"/>
                    <a:pt x="8033" y="6222"/>
                  </a:cubicBezTo>
                  <a:cubicBezTo>
                    <a:pt x="8033" y="6150"/>
                    <a:pt x="8045" y="6078"/>
                    <a:pt x="8045" y="6006"/>
                  </a:cubicBezTo>
                  <a:cubicBezTo>
                    <a:pt x="8045" y="5982"/>
                    <a:pt x="8045" y="5959"/>
                    <a:pt x="8045" y="5947"/>
                  </a:cubicBezTo>
                  <a:cubicBezTo>
                    <a:pt x="8057" y="5863"/>
                    <a:pt x="8057" y="5779"/>
                    <a:pt x="8057" y="5695"/>
                  </a:cubicBezTo>
                  <a:lnTo>
                    <a:pt x="8057" y="5671"/>
                  </a:lnTo>
                  <a:cubicBezTo>
                    <a:pt x="8057" y="5299"/>
                    <a:pt x="8021" y="4939"/>
                    <a:pt x="7949" y="4580"/>
                  </a:cubicBezTo>
                  <a:cubicBezTo>
                    <a:pt x="7949" y="4568"/>
                    <a:pt x="7949" y="4568"/>
                    <a:pt x="7937" y="4568"/>
                  </a:cubicBezTo>
                  <a:cubicBezTo>
                    <a:pt x="7865" y="4196"/>
                    <a:pt x="7757" y="3849"/>
                    <a:pt x="7613" y="3501"/>
                  </a:cubicBezTo>
                  <a:cubicBezTo>
                    <a:pt x="7613" y="3489"/>
                    <a:pt x="7613" y="3489"/>
                    <a:pt x="7613" y="3489"/>
                  </a:cubicBezTo>
                  <a:cubicBezTo>
                    <a:pt x="7470" y="3153"/>
                    <a:pt x="7302" y="2841"/>
                    <a:pt x="7098" y="2542"/>
                  </a:cubicBezTo>
                  <a:cubicBezTo>
                    <a:pt x="7098" y="2542"/>
                    <a:pt x="7086" y="2530"/>
                    <a:pt x="7086" y="2518"/>
                  </a:cubicBezTo>
                  <a:cubicBezTo>
                    <a:pt x="6882" y="2206"/>
                    <a:pt x="6642" y="1918"/>
                    <a:pt x="6379" y="1655"/>
                  </a:cubicBezTo>
                  <a:cubicBezTo>
                    <a:pt x="6367" y="1655"/>
                    <a:pt x="6355" y="1643"/>
                    <a:pt x="6343" y="1631"/>
                  </a:cubicBezTo>
                  <a:cubicBezTo>
                    <a:pt x="6103" y="1391"/>
                    <a:pt x="5827" y="1163"/>
                    <a:pt x="5527" y="971"/>
                  </a:cubicBezTo>
                  <a:cubicBezTo>
                    <a:pt x="5527" y="959"/>
                    <a:pt x="5515" y="959"/>
                    <a:pt x="5515" y="959"/>
                  </a:cubicBezTo>
                  <a:cubicBezTo>
                    <a:pt x="5204" y="743"/>
                    <a:pt x="4868" y="576"/>
                    <a:pt x="4532" y="432"/>
                  </a:cubicBezTo>
                  <a:cubicBezTo>
                    <a:pt x="4520" y="432"/>
                    <a:pt x="4508" y="420"/>
                    <a:pt x="4496" y="420"/>
                  </a:cubicBezTo>
                  <a:cubicBezTo>
                    <a:pt x="4173" y="288"/>
                    <a:pt x="3825" y="180"/>
                    <a:pt x="3477" y="108"/>
                  </a:cubicBezTo>
                  <a:lnTo>
                    <a:pt x="3465" y="108"/>
                  </a:lnTo>
                  <a:cubicBezTo>
                    <a:pt x="3405" y="96"/>
                    <a:pt x="3357" y="96"/>
                    <a:pt x="3298" y="84"/>
                  </a:cubicBezTo>
                  <a:cubicBezTo>
                    <a:pt x="3274" y="84"/>
                    <a:pt x="3250" y="72"/>
                    <a:pt x="3214" y="72"/>
                  </a:cubicBezTo>
                  <a:cubicBezTo>
                    <a:pt x="3154" y="60"/>
                    <a:pt x="3094" y="48"/>
                    <a:pt x="3034" y="48"/>
                  </a:cubicBezTo>
                  <a:cubicBezTo>
                    <a:pt x="2998" y="36"/>
                    <a:pt x="2962" y="36"/>
                    <a:pt x="2938" y="36"/>
                  </a:cubicBezTo>
                  <a:cubicBezTo>
                    <a:pt x="2866" y="24"/>
                    <a:pt x="2806" y="24"/>
                    <a:pt x="2746" y="24"/>
                  </a:cubicBezTo>
                  <a:cubicBezTo>
                    <a:pt x="2710" y="12"/>
                    <a:pt x="2686" y="12"/>
                    <a:pt x="2650" y="12"/>
                  </a:cubicBezTo>
                  <a:cubicBezTo>
                    <a:pt x="2554" y="12"/>
                    <a:pt x="2458" y="0"/>
                    <a:pt x="2362" y="0"/>
                  </a:cubicBezTo>
                  <a:close/>
                </a:path>
              </a:pathLst>
            </a:custGeom>
            <a:solidFill>
              <a:srgbClr val="292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0" name="Рисунок 189">
            <a:extLst>
              <a:ext uri="{FF2B5EF4-FFF2-40B4-BE49-F238E27FC236}">
                <a16:creationId xmlns:a16="http://schemas.microsoft.com/office/drawing/2014/main" id="{B434B510-C2C3-4E29-BE0F-6A8D6FF38B5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85" y="1355573"/>
            <a:ext cx="2242138" cy="1684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Рисунок 190">
            <a:extLst>
              <a:ext uri="{FF2B5EF4-FFF2-40B4-BE49-F238E27FC236}">
                <a16:creationId xmlns:a16="http://schemas.microsoft.com/office/drawing/2014/main" id="{2C897EDB-AFED-4772-953E-A1F957950DF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086" y="1320897"/>
            <a:ext cx="2271612" cy="170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DF8E38-3F95-44CD-AEAB-2AD1F2073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6541" y="1355573"/>
            <a:ext cx="2706067" cy="161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72449"/>
      </p:ext>
    </p:extLst>
  </p:cSld>
  <p:clrMapOvr>
    <a:masterClrMapping/>
  </p:clrMapOvr>
</p:sld>
</file>

<file path=ppt/theme/theme1.xml><?xml version="1.0" encoding="utf-8"?>
<a:theme xmlns:a="http://schemas.openxmlformats.org/drawingml/2006/main" name="Traffic Lights Infographics by Slidesgo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E66353"/>
      </a:lt2>
      <a:accent1>
        <a:srgbClr val="FFCE56"/>
      </a:accent1>
      <a:accent2>
        <a:srgbClr val="A9BA5A"/>
      </a:accent2>
      <a:accent3>
        <a:srgbClr val="F0A198"/>
      </a:accent3>
      <a:accent4>
        <a:srgbClr val="CBD69C"/>
      </a:accent4>
      <a:accent5>
        <a:srgbClr val="FFEAB5"/>
      </a:accent5>
      <a:accent6>
        <a:srgbClr val="D8D0BB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285</Words>
  <Application>Microsoft Office PowerPoint</Application>
  <PresentationFormat>Экран (16:9)</PresentationFormat>
  <Paragraphs>47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YS Text</vt:lpstr>
      <vt:lpstr>Arial</vt:lpstr>
      <vt:lpstr>Roboto</vt:lpstr>
      <vt:lpstr>Fira Sans</vt:lpstr>
      <vt:lpstr>Traffic Lights Infographics by Slidesgo</vt:lpstr>
      <vt:lpstr>Государственное бюджетное учреждение дополнительного образования Дом детского творчества Центрального района Санкт-Петербурга "Фонтанка-32"   </vt:lpstr>
      <vt:lpstr>Направление деятельности</vt:lpstr>
      <vt:lpstr>Примеры кейсов. Создание агитационного плаката</vt:lpstr>
      <vt:lpstr>Карточки с кейсами</vt:lpstr>
      <vt:lpstr>Отряды ЮИД Центрального района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Lights Infographics</dc:title>
  <dc:creator>RC PDDTT</dc:creator>
  <cp:lastModifiedBy>RC PDDTT</cp:lastModifiedBy>
  <cp:revision>35</cp:revision>
  <dcterms:modified xsi:type="dcterms:W3CDTF">2023-06-09T09:17:53Z</dcterms:modified>
</cp:coreProperties>
</file>