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958AA-EC14-471C-B017-5147D6AA3DE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7A1BE-79F0-4580-8F09-7D36E64B5A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134672" cy="6048671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7200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Лучшие сборники сказок </a:t>
            </a:r>
            <a:br>
              <a:rPr lang="ru-RU" sz="7200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детям 1-2 </a:t>
            </a:r>
            <a:r>
              <a:rPr lang="ru-RU" sz="7200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7200" b="1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7200" b="1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000" b="1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2000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: воспитатель </a:t>
            </a:r>
            <a:r>
              <a:rPr lang="ru-RU" sz="2000" b="1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Даньшина </a:t>
            </a:r>
            <a:r>
              <a:rPr lang="ru-RU" sz="2000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Е.А.</a:t>
            </a:r>
            <a:endParaRPr lang="ru-RU" sz="7200" b="1" dirty="0">
              <a:ln>
                <a:solidFill>
                  <a:srgbClr val="00B0F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s://img-gorod.ru/27/309/2730987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0648"/>
            <a:ext cx="4176464" cy="6406852"/>
          </a:xfrm>
          <a:prstGeom prst="rect">
            <a:avLst/>
          </a:prstGeom>
          <a:noFill/>
        </p:spPr>
      </p:pic>
      <p:pic>
        <p:nvPicPr>
          <p:cNvPr id="84996" name="Picture 4" descr="https://img-gorod.ru/27/309/2730987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60648"/>
            <a:ext cx="4495800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https://img-gorod.ru/27/645/2764579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88640"/>
            <a:ext cx="4104456" cy="6469336"/>
          </a:xfrm>
          <a:prstGeom prst="rect">
            <a:avLst/>
          </a:prstGeom>
          <a:noFill/>
        </p:spPr>
      </p:pic>
      <p:pic>
        <p:nvPicPr>
          <p:cNvPr id="86020" name="Picture 4" descr="https://img-gorod.ru/27/645/2764579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4392488" cy="6487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AutoShape 8" descr="https://xn--80aaph2avkn4e.xn--p1ai/wa-data/public/shop/products/00/webp/26/05/10526/images/47876/47876.97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 descr="https://xn--80aaph2avkn4e.xn--p1ai/wa-data/public/shop/products/00/webp/26/05/10526/images/47876/47876.97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2" name="AutoShape 12" descr="https://xn--80aaph2avkn4e.xn--p1ai/wa-data/public/shop/products/00/webp/26/05/10526/images/47876/47876.97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4" name="AutoShape 14" descr="https://xn--80aaph2avkn4e.xn--p1ai/wa-data/public/shop/products/00/webp/26/05/10526/images/47876/47876.97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6" name="AutoShape 16" descr="https://xn--80aaph2avkn4e.xn--p1ai/wa-data/public/shop/products/00/webp/26/05/10526/images/47876/47876.97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8" name="AutoShape 18" descr="https://xn--80aaph2avkn4e.xn--p1ai/wa-data/public/shop/products/00/webp/26/05/10526/images/47876/47876.97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80" name="AutoShape 20" descr="Самые лучшие ска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82" name="Picture 22" descr="https://img-gorod.ru/12/891/128916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248472" cy="6478860"/>
          </a:xfrm>
          <a:prstGeom prst="rect">
            <a:avLst/>
          </a:prstGeom>
          <a:noFill/>
        </p:spPr>
      </p:pic>
      <p:pic>
        <p:nvPicPr>
          <p:cNvPr id="15384" name="Picture 24" descr="https://img-gorod.ru/12/891/128916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8640"/>
            <a:ext cx="4248472" cy="6469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https://img-gorod.ru/28/027/2802707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332656"/>
            <a:ext cx="4464496" cy="6192688"/>
          </a:xfrm>
          <a:prstGeom prst="rect">
            <a:avLst/>
          </a:prstGeom>
          <a:noFill/>
        </p:spPr>
      </p:pic>
      <p:pic>
        <p:nvPicPr>
          <p:cNvPr id="17418" name="Picture 10" descr="https://img-gorod.ru/28/027/2802707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04664"/>
            <a:ext cx="4227587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img-gorod.ru/24/559/2455948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0500"/>
            <a:ext cx="6048375" cy="6478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mg-gorod.ru/28/049/2804936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248472" cy="6397328"/>
          </a:xfrm>
          <a:prstGeom prst="rect">
            <a:avLst/>
          </a:prstGeom>
          <a:noFill/>
        </p:spPr>
      </p:pic>
      <p:pic>
        <p:nvPicPr>
          <p:cNvPr id="18436" name="Picture 4" descr="https://img-gorod.ru/28/049/2804936_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0921" y="200024"/>
            <a:ext cx="4696482" cy="6325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g-gorod.ru/25/936/2593602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260648"/>
            <a:ext cx="4248472" cy="6397328"/>
          </a:xfrm>
          <a:prstGeom prst="rect">
            <a:avLst/>
          </a:prstGeom>
          <a:noFill/>
        </p:spPr>
      </p:pic>
      <p:pic>
        <p:nvPicPr>
          <p:cNvPr id="19460" name="Picture 4" descr="https://img-gorod.ru/25/936/259360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7147" y="332656"/>
            <a:ext cx="4287341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mg-gorod.ru/26/554/2655481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320479" cy="6397328"/>
          </a:xfrm>
          <a:prstGeom prst="rect">
            <a:avLst/>
          </a:prstGeom>
          <a:noFill/>
        </p:spPr>
      </p:pic>
      <p:pic>
        <p:nvPicPr>
          <p:cNvPr id="20484" name="Picture 4" descr="https://img-gorod.ru/26/554/2655481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60648"/>
            <a:ext cx="4320480" cy="6406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2880320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Детям 3-4 года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mg-gorod.ru/27/309/2730988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0648"/>
            <a:ext cx="4464496" cy="6406852"/>
          </a:xfrm>
          <a:prstGeom prst="rect">
            <a:avLst/>
          </a:prstGeom>
          <a:noFill/>
        </p:spPr>
      </p:pic>
      <p:pic>
        <p:nvPicPr>
          <p:cNvPr id="21508" name="Picture 4" descr="https://img-gorod.ru/27/309/2730988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0648"/>
            <a:ext cx="4248472" cy="6397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6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Лучшие сборники сказок  детям 1-2 года                     Выполнила: воспитатель                                                                           Даньшина Е.А.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Детям 3-4 года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Лучшие сборники сказок  детям 1-2 года</dc:title>
  <dc:creator>Евгения Даньшина</dc:creator>
  <cp:lastModifiedBy>admin</cp:lastModifiedBy>
  <cp:revision>15</cp:revision>
  <dcterms:created xsi:type="dcterms:W3CDTF">2021-03-16T18:32:41Z</dcterms:created>
  <dcterms:modified xsi:type="dcterms:W3CDTF">2023-06-09T11:01:29Z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990280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