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8" r:id="rId3"/>
    <p:sldId id="259" r:id="rId4"/>
    <p:sldId id="257" r:id="rId5"/>
    <p:sldId id="260" r:id="rId6"/>
    <p:sldId id="263" r:id="rId7"/>
    <p:sldId id="261" r:id="rId8"/>
    <p:sldId id="265" r:id="rId9"/>
    <p:sldId id="264" r:id="rId10"/>
    <p:sldId id="266" r:id="rId11"/>
    <p:sldId id="269" r:id="rId12"/>
    <p:sldId id="267" r:id="rId13"/>
    <p:sldId id="270" r:id="rId14"/>
    <p:sldId id="271" r:id="rId15"/>
    <p:sldId id="273" r:id="rId16"/>
    <p:sldId id="26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47" d="100"/>
          <a:sy n="47" d="100"/>
        </p:scale>
        <p:origin x="-151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D70B0-F3D9-456A-8273-529033F382F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A46AED-5778-4926-9729-24FC382FDECB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            Развитие       мелкой моторики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5520C62-D54B-4389-89C1-72A16740F49B}" type="parTrans" cxnId="{8FBB9F9A-7E6A-4C17-AFC5-A0F42690B215}">
      <dgm:prSet/>
      <dgm:spPr/>
      <dgm:t>
        <a:bodyPr/>
        <a:lstStyle/>
        <a:p>
          <a:endParaRPr lang="ru-RU"/>
        </a:p>
      </dgm:t>
    </dgm:pt>
    <dgm:pt modelId="{1B49656F-2F95-4B2E-BCD5-74D42F049660}" type="sibTrans" cxnId="{8FBB9F9A-7E6A-4C17-AFC5-A0F42690B215}">
      <dgm:prSet/>
      <dgm:spPr/>
      <dgm:t>
        <a:bodyPr/>
        <a:lstStyle/>
        <a:p>
          <a:endParaRPr lang="ru-RU"/>
        </a:p>
      </dgm:t>
    </dgm:pt>
    <dgm:pt modelId="{77977143-E54E-411A-BFB8-D0783B9DD2E1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r"/>
          <a:r>
            <a:rPr lang="ru-RU" dirty="0" smtClean="0">
              <a:solidFill>
                <a:schemeClr val="tx1"/>
              </a:solidFill>
            </a:rPr>
            <a:t>Развитие речи детей</a:t>
          </a:r>
          <a:endParaRPr lang="ru-RU" dirty="0">
            <a:solidFill>
              <a:schemeClr val="tx1"/>
            </a:solidFill>
          </a:endParaRPr>
        </a:p>
      </dgm:t>
    </dgm:pt>
    <dgm:pt modelId="{A3E538FE-DDD7-4DC1-A92F-D9C6FA040FEB}" type="parTrans" cxnId="{C0593605-990A-4117-BDF0-98953D721133}">
      <dgm:prSet/>
      <dgm:spPr/>
      <dgm:t>
        <a:bodyPr/>
        <a:lstStyle/>
        <a:p>
          <a:endParaRPr lang="ru-RU"/>
        </a:p>
      </dgm:t>
    </dgm:pt>
    <dgm:pt modelId="{6FEF03C4-AD24-4135-9C8D-A02394DDFD43}" type="sibTrans" cxnId="{C0593605-990A-4117-BDF0-98953D721133}">
      <dgm:prSet/>
      <dgm:spPr/>
      <dgm:t>
        <a:bodyPr/>
        <a:lstStyle/>
        <a:p>
          <a:endParaRPr lang="ru-RU"/>
        </a:p>
      </dgm:t>
    </dgm:pt>
    <dgm:pt modelId="{03C8B583-3A07-4462-9484-B180C3D56ECD}" type="pres">
      <dgm:prSet presAssocID="{650D70B0-F3D9-456A-8273-529033F382F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08B1AF-CC00-47EC-B2EE-770028CB3619}" type="pres">
      <dgm:prSet presAssocID="{650D70B0-F3D9-456A-8273-529033F382F8}" presName="dummyMaxCanvas" presStyleCnt="0">
        <dgm:presLayoutVars/>
      </dgm:prSet>
      <dgm:spPr/>
    </dgm:pt>
    <dgm:pt modelId="{EF06E563-FEA0-4C2A-8B4A-E289A4EA79B4}" type="pres">
      <dgm:prSet presAssocID="{650D70B0-F3D9-456A-8273-529033F382F8}" presName="TwoNodes_1" presStyleLbl="node1" presStyleIdx="0" presStyleCnt="2" custScaleX="117647" custLinFactY="22222" custLinFactNeighborX="882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A5C25-01E2-48ED-85B1-8E4B0C5BC964}" type="pres">
      <dgm:prSet presAssocID="{650D70B0-F3D9-456A-8273-529033F382F8}" presName="TwoNodes_2" presStyleLbl="node1" presStyleIdx="1" presStyleCnt="2" custScaleX="117647" custLinFactY="-12560" custLinFactNeighborX="-1553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59C31-F779-4241-A6A6-20BA732E164E}" type="pres">
      <dgm:prSet presAssocID="{650D70B0-F3D9-456A-8273-529033F382F8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B455E-F4CA-4552-9E7A-ED198C9E07CD}" type="pres">
      <dgm:prSet presAssocID="{650D70B0-F3D9-456A-8273-529033F382F8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7E788-EEBA-416E-B139-0F5AD5DB8887}" type="pres">
      <dgm:prSet presAssocID="{650D70B0-F3D9-456A-8273-529033F382F8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100A8A-5D9F-488E-BA47-C1EE09420CD8}" type="presOf" srcId="{650D70B0-F3D9-456A-8273-529033F382F8}" destId="{03C8B583-3A07-4462-9484-B180C3D56ECD}" srcOrd="0" destOrd="0" presId="urn:microsoft.com/office/officeart/2005/8/layout/vProcess5"/>
    <dgm:cxn modelId="{1402B677-85F2-4BFE-B590-DD10372A218C}" type="presOf" srcId="{77977143-E54E-411A-BFB8-D0783B9DD2E1}" destId="{73AA5C25-01E2-48ED-85B1-8E4B0C5BC964}" srcOrd="0" destOrd="0" presId="urn:microsoft.com/office/officeart/2005/8/layout/vProcess5"/>
    <dgm:cxn modelId="{4F4BC7C2-9492-41BC-9B9C-95D273A7A764}" type="presOf" srcId="{77977143-E54E-411A-BFB8-D0783B9DD2E1}" destId="{C8F7E788-EEBA-416E-B139-0F5AD5DB8887}" srcOrd="1" destOrd="0" presId="urn:microsoft.com/office/officeart/2005/8/layout/vProcess5"/>
    <dgm:cxn modelId="{8FBB9F9A-7E6A-4C17-AFC5-A0F42690B215}" srcId="{650D70B0-F3D9-456A-8273-529033F382F8}" destId="{76A46AED-5778-4926-9729-24FC382FDECB}" srcOrd="0" destOrd="0" parTransId="{15520C62-D54B-4389-89C1-72A16740F49B}" sibTransId="{1B49656F-2F95-4B2E-BCD5-74D42F049660}"/>
    <dgm:cxn modelId="{C0593605-990A-4117-BDF0-98953D721133}" srcId="{650D70B0-F3D9-456A-8273-529033F382F8}" destId="{77977143-E54E-411A-BFB8-D0783B9DD2E1}" srcOrd="1" destOrd="0" parTransId="{A3E538FE-DDD7-4DC1-A92F-D9C6FA040FEB}" sibTransId="{6FEF03C4-AD24-4135-9C8D-A02394DDFD43}"/>
    <dgm:cxn modelId="{054EC3B1-304C-45F8-8E70-06A7591771D3}" type="presOf" srcId="{1B49656F-2F95-4B2E-BCD5-74D42F049660}" destId="{66059C31-F779-4241-A6A6-20BA732E164E}" srcOrd="0" destOrd="0" presId="urn:microsoft.com/office/officeart/2005/8/layout/vProcess5"/>
    <dgm:cxn modelId="{8FD81D7F-9663-4B62-BF4D-CD3DB62A658B}" type="presOf" srcId="{76A46AED-5778-4926-9729-24FC382FDECB}" destId="{D6EB455E-F4CA-4552-9E7A-ED198C9E07CD}" srcOrd="1" destOrd="0" presId="urn:microsoft.com/office/officeart/2005/8/layout/vProcess5"/>
    <dgm:cxn modelId="{FA7A69B4-8E20-417D-97D1-2B64A3BB45D9}" type="presOf" srcId="{76A46AED-5778-4926-9729-24FC382FDECB}" destId="{EF06E563-FEA0-4C2A-8B4A-E289A4EA79B4}" srcOrd="0" destOrd="0" presId="urn:microsoft.com/office/officeart/2005/8/layout/vProcess5"/>
    <dgm:cxn modelId="{2425FEDC-AC6F-4AF9-9394-6C1A8FFFED92}" type="presParOf" srcId="{03C8B583-3A07-4462-9484-B180C3D56ECD}" destId="{3A08B1AF-CC00-47EC-B2EE-770028CB3619}" srcOrd="0" destOrd="0" presId="urn:microsoft.com/office/officeart/2005/8/layout/vProcess5"/>
    <dgm:cxn modelId="{154CFD9E-CDAF-4A04-8F71-DDAB6B75AA30}" type="presParOf" srcId="{03C8B583-3A07-4462-9484-B180C3D56ECD}" destId="{EF06E563-FEA0-4C2A-8B4A-E289A4EA79B4}" srcOrd="1" destOrd="0" presId="urn:microsoft.com/office/officeart/2005/8/layout/vProcess5"/>
    <dgm:cxn modelId="{9A6E6B08-0252-415A-8051-01838657081B}" type="presParOf" srcId="{03C8B583-3A07-4462-9484-B180C3D56ECD}" destId="{73AA5C25-01E2-48ED-85B1-8E4B0C5BC964}" srcOrd="2" destOrd="0" presId="urn:microsoft.com/office/officeart/2005/8/layout/vProcess5"/>
    <dgm:cxn modelId="{D3265CAB-B099-4069-A409-EA4C0EB3EBB0}" type="presParOf" srcId="{03C8B583-3A07-4462-9484-B180C3D56ECD}" destId="{66059C31-F779-4241-A6A6-20BA732E164E}" srcOrd="3" destOrd="0" presId="urn:microsoft.com/office/officeart/2005/8/layout/vProcess5"/>
    <dgm:cxn modelId="{80C97F0F-369D-4BF6-B75F-2273ABC210FD}" type="presParOf" srcId="{03C8B583-3A07-4462-9484-B180C3D56ECD}" destId="{D6EB455E-F4CA-4552-9E7A-ED198C9E07CD}" srcOrd="4" destOrd="0" presId="urn:microsoft.com/office/officeart/2005/8/layout/vProcess5"/>
    <dgm:cxn modelId="{01B89A61-1C1B-4EF4-A2DC-054EBA13F0F2}" type="presParOf" srcId="{03C8B583-3A07-4462-9484-B180C3D56ECD}" destId="{C8F7E788-EEBA-416E-B139-0F5AD5DB8887}" srcOrd="5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61A2A8-737E-411B-86C2-89AFD4D8173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938D37-CD3A-47EE-AF39-A5FE4FE2B35F}">
      <dgm:prSet phldrT="[Текст]" custT="1"/>
      <dgm:spPr/>
      <dgm:t>
        <a:bodyPr/>
        <a:lstStyle/>
        <a:p>
          <a:r>
            <a:rPr lang="ru-RU" sz="2000" dirty="0" smtClean="0"/>
            <a:t>оригами</a:t>
          </a:r>
          <a:endParaRPr lang="ru-RU" sz="2000" dirty="0"/>
        </a:p>
      </dgm:t>
    </dgm:pt>
    <dgm:pt modelId="{C653B4BB-B4C2-4680-831D-681EA0E5A8B9}" type="parTrans" cxnId="{CA9CB7C0-610B-4A8F-A6A8-A06EF3BE4558}">
      <dgm:prSet/>
      <dgm:spPr/>
      <dgm:t>
        <a:bodyPr/>
        <a:lstStyle/>
        <a:p>
          <a:endParaRPr lang="ru-RU"/>
        </a:p>
      </dgm:t>
    </dgm:pt>
    <dgm:pt modelId="{FD4E69DC-56C3-4675-A506-EA3FD66CD73F}" type="sibTrans" cxnId="{CA9CB7C0-610B-4A8F-A6A8-A06EF3BE4558}">
      <dgm:prSet/>
      <dgm:spPr/>
      <dgm:t>
        <a:bodyPr/>
        <a:lstStyle/>
        <a:p>
          <a:endParaRPr lang="ru-RU"/>
        </a:p>
      </dgm:t>
    </dgm:pt>
    <dgm:pt modelId="{A1409251-DC0A-43DB-B3F2-11BDC1F96EAE}">
      <dgm:prSet phldrT="[Текст]" custT="1"/>
      <dgm:spPr/>
      <dgm:t>
        <a:bodyPr/>
        <a:lstStyle/>
        <a:p>
          <a:r>
            <a:rPr lang="ru-RU" sz="1600" dirty="0" smtClean="0"/>
            <a:t>Коммуникативная</a:t>
          </a:r>
        </a:p>
        <a:p>
          <a:r>
            <a:rPr lang="ru-RU" sz="1600" dirty="0" smtClean="0"/>
            <a:t>деятельность</a:t>
          </a:r>
          <a:endParaRPr lang="ru-RU" sz="1600" dirty="0"/>
        </a:p>
      </dgm:t>
    </dgm:pt>
    <dgm:pt modelId="{3C13CFA0-4A06-425F-B931-EF995288B632}" type="parTrans" cxnId="{DFEB8671-0868-4847-A5C0-938A01E1060B}">
      <dgm:prSet/>
      <dgm:spPr/>
      <dgm:t>
        <a:bodyPr/>
        <a:lstStyle/>
        <a:p>
          <a:endParaRPr lang="ru-RU"/>
        </a:p>
      </dgm:t>
    </dgm:pt>
    <dgm:pt modelId="{45998F87-103A-4029-9B5F-7372A195AACB}" type="sibTrans" cxnId="{DFEB8671-0868-4847-A5C0-938A01E1060B}">
      <dgm:prSet/>
      <dgm:spPr/>
      <dgm:t>
        <a:bodyPr/>
        <a:lstStyle/>
        <a:p>
          <a:endParaRPr lang="ru-RU"/>
        </a:p>
      </dgm:t>
    </dgm:pt>
    <dgm:pt modelId="{9E634F39-7B0F-4B25-A33A-5CD05452DEC6}">
      <dgm:prSet phldrT="[Текст]" custT="1"/>
      <dgm:spPr/>
      <dgm:t>
        <a:bodyPr/>
        <a:lstStyle/>
        <a:p>
          <a:r>
            <a:rPr lang="ru-RU" sz="1600" dirty="0" smtClean="0"/>
            <a:t>Театрализованная деятельность</a:t>
          </a:r>
          <a:endParaRPr lang="ru-RU" sz="1600" dirty="0"/>
        </a:p>
      </dgm:t>
    </dgm:pt>
    <dgm:pt modelId="{37CBDE99-5A5B-4C62-96ED-8FA23E572C89}" type="parTrans" cxnId="{97577DD5-C906-4968-A104-7761C870F5AF}">
      <dgm:prSet/>
      <dgm:spPr/>
      <dgm:t>
        <a:bodyPr/>
        <a:lstStyle/>
        <a:p>
          <a:endParaRPr lang="ru-RU"/>
        </a:p>
      </dgm:t>
    </dgm:pt>
    <dgm:pt modelId="{1B0347E9-5485-4646-92A3-EC1F3DF4EF43}" type="sibTrans" cxnId="{97577DD5-C906-4968-A104-7761C870F5AF}">
      <dgm:prSet/>
      <dgm:spPr/>
      <dgm:t>
        <a:bodyPr/>
        <a:lstStyle/>
        <a:p>
          <a:endParaRPr lang="ru-RU"/>
        </a:p>
      </dgm:t>
    </dgm:pt>
    <dgm:pt modelId="{21641094-B358-4E89-84B0-2ACCFCB614D6}">
      <dgm:prSet phldrT="[Текст]" custT="1"/>
      <dgm:spPr/>
      <dgm:t>
        <a:bodyPr/>
        <a:lstStyle/>
        <a:p>
          <a:r>
            <a:rPr lang="ru-RU" sz="1600" dirty="0" smtClean="0"/>
            <a:t>Пространственные отношения</a:t>
          </a:r>
          <a:endParaRPr lang="ru-RU" sz="1600" dirty="0"/>
        </a:p>
      </dgm:t>
    </dgm:pt>
    <dgm:pt modelId="{12DA6B3D-03DD-428D-A679-C340635F169B}" type="parTrans" cxnId="{504161F1-FFB0-4A4B-9072-EDD8AEB9BDCE}">
      <dgm:prSet/>
      <dgm:spPr/>
      <dgm:t>
        <a:bodyPr/>
        <a:lstStyle/>
        <a:p>
          <a:endParaRPr lang="ru-RU"/>
        </a:p>
      </dgm:t>
    </dgm:pt>
    <dgm:pt modelId="{776607AB-2333-4425-BAE1-FA820CA650CD}" type="sibTrans" cxnId="{504161F1-FFB0-4A4B-9072-EDD8AEB9BDCE}">
      <dgm:prSet/>
      <dgm:spPr/>
      <dgm:t>
        <a:bodyPr/>
        <a:lstStyle/>
        <a:p>
          <a:endParaRPr lang="ru-RU"/>
        </a:p>
      </dgm:t>
    </dgm:pt>
    <dgm:pt modelId="{CD5AA81E-667A-41D3-926E-D435178B56D6}">
      <dgm:prSet phldrT="[Текст]" custT="1"/>
      <dgm:spPr/>
      <dgm:t>
        <a:bodyPr/>
        <a:lstStyle/>
        <a:p>
          <a:r>
            <a:rPr lang="ru-RU" sz="1600" dirty="0" smtClean="0"/>
            <a:t>Познавательно-исследовательская</a:t>
          </a:r>
        </a:p>
        <a:p>
          <a:r>
            <a:rPr lang="ru-RU" sz="1600" dirty="0" smtClean="0"/>
            <a:t>деятельность</a:t>
          </a:r>
          <a:endParaRPr lang="ru-RU" sz="1600" dirty="0"/>
        </a:p>
      </dgm:t>
    </dgm:pt>
    <dgm:pt modelId="{6D366A58-F375-4DE2-926D-368813994328}" type="parTrans" cxnId="{570F36C4-CFC3-4586-A891-E1B352E60772}">
      <dgm:prSet/>
      <dgm:spPr/>
      <dgm:t>
        <a:bodyPr/>
        <a:lstStyle/>
        <a:p>
          <a:endParaRPr lang="ru-RU"/>
        </a:p>
      </dgm:t>
    </dgm:pt>
    <dgm:pt modelId="{E98871AD-D8A1-4C02-896C-2E99CE3F27C1}" type="sibTrans" cxnId="{570F36C4-CFC3-4586-A891-E1B352E60772}">
      <dgm:prSet/>
      <dgm:spPr/>
      <dgm:t>
        <a:bodyPr/>
        <a:lstStyle/>
        <a:p>
          <a:endParaRPr lang="ru-RU"/>
        </a:p>
      </dgm:t>
    </dgm:pt>
    <dgm:pt modelId="{71AD7435-B11A-4609-B8A5-88B62F42379D}" type="pres">
      <dgm:prSet presAssocID="{A561A2A8-737E-411B-86C2-89AFD4D817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72A75D-1E30-42F4-9160-8D52D12E1719}" type="pres">
      <dgm:prSet presAssocID="{32938D37-CD3A-47EE-AF39-A5FE4FE2B35F}" presName="centerShape" presStyleLbl="node0" presStyleIdx="0" presStyleCnt="1" custScaleX="136843"/>
      <dgm:spPr/>
      <dgm:t>
        <a:bodyPr/>
        <a:lstStyle/>
        <a:p>
          <a:endParaRPr lang="ru-RU"/>
        </a:p>
      </dgm:t>
    </dgm:pt>
    <dgm:pt modelId="{4968188B-0516-454F-9686-F777197711D4}" type="pres">
      <dgm:prSet presAssocID="{3C13CFA0-4A06-425F-B931-EF995288B632}" presName="parTrans" presStyleLbl="sibTrans2D1" presStyleIdx="0" presStyleCnt="4"/>
      <dgm:spPr/>
      <dgm:t>
        <a:bodyPr/>
        <a:lstStyle/>
        <a:p>
          <a:endParaRPr lang="ru-RU"/>
        </a:p>
      </dgm:t>
    </dgm:pt>
    <dgm:pt modelId="{177C2AA6-784F-44CC-803F-9A9D787D56EF}" type="pres">
      <dgm:prSet presAssocID="{3C13CFA0-4A06-425F-B931-EF995288B632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6314B721-3F9D-4B2D-B35E-F002D6678542}" type="pres">
      <dgm:prSet presAssocID="{A1409251-DC0A-43DB-B3F2-11BDC1F96EAE}" presName="node" presStyleLbl="node1" presStyleIdx="0" presStyleCnt="4" custScaleX="259117" custRadScaleRad="100455" custRadScaleInc="-9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98BA6-F28A-49CE-959F-AACEC2632948}" type="pres">
      <dgm:prSet presAssocID="{37CBDE99-5A5B-4C62-96ED-8FA23E572C89}" presName="parTrans" presStyleLbl="sibTrans2D1" presStyleIdx="1" presStyleCnt="4"/>
      <dgm:spPr/>
      <dgm:t>
        <a:bodyPr/>
        <a:lstStyle/>
        <a:p>
          <a:endParaRPr lang="ru-RU"/>
        </a:p>
      </dgm:t>
    </dgm:pt>
    <dgm:pt modelId="{293EDE7C-D3F3-4586-BBF3-3F40140269F9}" type="pres">
      <dgm:prSet presAssocID="{37CBDE99-5A5B-4C62-96ED-8FA23E572C8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51B415C-AADC-423D-B0F5-8FAB095FE993}" type="pres">
      <dgm:prSet presAssocID="{9E634F39-7B0F-4B25-A33A-5CD05452DEC6}" presName="node" presStyleLbl="node1" presStyleIdx="1" presStyleCnt="4" custScaleX="167396" custScaleY="180031" custRadScaleRad="103781" custRadScaleInc="-1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37D534-BA6D-4ADF-92C1-A99E2AB10A6C}" type="pres">
      <dgm:prSet presAssocID="{12DA6B3D-03DD-428D-A679-C340635F169B}" presName="parTrans" presStyleLbl="sibTrans2D1" presStyleIdx="2" presStyleCnt="4" custLinFactNeighborX="14227" custLinFactNeighborY="77221"/>
      <dgm:spPr/>
      <dgm:t>
        <a:bodyPr/>
        <a:lstStyle/>
        <a:p>
          <a:endParaRPr lang="ru-RU"/>
        </a:p>
      </dgm:t>
    </dgm:pt>
    <dgm:pt modelId="{07C4900A-700C-4218-B9E0-7C1EA9571612}" type="pres">
      <dgm:prSet presAssocID="{12DA6B3D-03DD-428D-A679-C340635F169B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D7F0662-3B7B-44B0-9110-55A91CEF5317}" type="pres">
      <dgm:prSet presAssocID="{21641094-B358-4E89-84B0-2ACCFCB614D6}" presName="node" presStyleLbl="node1" presStyleIdx="2" presStyleCnt="4" custScaleX="257195" custRadScaleRad="124292" custRadScaleInc="-7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B6C88-BB0C-491C-8A7B-918216EC9E23}" type="pres">
      <dgm:prSet presAssocID="{6D366A58-F375-4DE2-926D-368813994328}" presName="parTrans" presStyleLbl="sibTrans2D1" presStyleIdx="3" presStyleCnt="4"/>
      <dgm:spPr/>
      <dgm:t>
        <a:bodyPr/>
        <a:lstStyle/>
        <a:p>
          <a:endParaRPr lang="ru-RU"/>
        </a:p>
      </dgm:t>
    </dgm:pt>
    <dgm:pt modelId="{D7686737-8778-4290-9AF5-7FD70E682D72}" type="pres">
      <dgm:prSet presAssocID="{6D366A58-F375-4DE2-926D-368813994328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E9CC4B59-70B1-4BF7-BBBD-2306BC406B23}" type="pres">
      <dgm:prSet presAssocID="{CD5AA81E-667A-41D3-926E-D435178B56D6}" presName="node" presStyleLbl="node1" presStyleIdx="3" presStyleCnt="4" custScaleX="177763" custScaleY="176256" custRadScaleRad="140791" custRadScaleInc="-5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D43133-ACD9-4005-8B29-B2FADDCB4B73}" type="presOf" srcId="{21641094-B358-4E89-84B0-2ACCFCB614D6}" destId="{3D7F0662-3B7B-44B0-9110-55A91CEF5317}" srcOrd="0" destOrd="0" presId="urn:microsoft.com/office/officeart/2005/8/layout/radial5"/>
    <dgm:cxn modelId="{2F658DCD-2F75-4843-A4C4-CE837B029440}" type="presOf" srcId="{3C13CFA0-4A06-425F-B931-EF995288B632}" destId="{177C2AA6-784F-44CC-803F-9A9D787D56EF}" srcOrd="1" destOrd="0" presId="urn:microsoft.com/office/officeart/2005/8/layout/radial5"/>
    <dgm:cxn modelId="{017A283C-7EB3-4D4A-AAB6-AC7B6C4FEE53}" type="presOf" srcId="{6D366A58-F375-4DE2-926D-368813994328}" destId="{D7686737-8778-4290-9AF5-7FD70E682D72}" srcOrd="1" destOrd="0" presId="urn:microsoft.com/office/officeart/2005/8/layout/radial5"/>
    <dgm:cxn modelId="{EFD16BA8-3538-4CF0-8550-F290B3EA0A35}" type="presOf" srcId="{12DA6B3D-03DD-428D-A679-C340635F169B}" destId="{07C4900A-700C-4218-B9E0-7C1EA9571612}" srcOrd="1" destOrd="0" presId="urn:microsoft.com/office/officeart/2005/8/layout/radial5"/>
    <dgm:cxn modelId="{39B08EA8-6B25-4DCD-B349-8DF154B14096}" type="presOf" srcId="{3C13CFA0-4A06-425F-B931-EF995288B632}" destId="{4968188B-0516-454F-9686-F777197711D4}" srcOrd="0" destOrd="0" presId="urn:microsoft.com/office/officeart/2005/8/layout/radial5"/>
    <dgm:cxn modelId="{504161F1-FFB0-4A4B-9072-EDD8AEB9BDCE}" srcId="{32938D37-CD3A-47EE-AF39-A5FE4FE2B35F}" destId="{21641094-B358-4E89-84B0-2ACCFCB614D6}" srcOrd="2" destOrd="0" parTransId="{12DA6B3D-03DD-428D-A679-C340635F169B}" sibTransId="{776607AB-2333-4425-BAE1-FA820CA650CD}"/>
    <dgm:cxn modelId="{E9C79197-5B18-4BEB-B258-036E81DBC7F1}" type="presOf" srcId="{9E634F39-7B0F-4B25-A33A-5CD05452DEC6}" destId="{951B415C-AADC-423D-B0F5-8FAB095FE993}" srcOrd="0" destOrd="0" presId="urn:microsoft.com/office/officeart/2005/8/layout/radial5"/>
    <dgm:cxn modelId="{CAAA49FB-E6D5-4437-A0F2-AE659C023094}" type="presOf" srcId="{CD5AA81E-667A-41D3-926E-D435178B56D6}" destId="{E9CC4B59-70B1-4BF7-BBBD-2306BC406B23}" srcOrd="0" destOrd="0" presId="urn:microsoft.com/office/officeart/2005/8/layout/radial5"/>
    <dgm:cxn modelId="{EAD69453-DA48-4F29-8F5C-EE5E8546A799}" type="presOf" srcId="{6D366A58-F375-4DE2-926D-368813994328}" destId="{41FB6C88-BB0C-491C-8A7B-918216EC9E23}" srcOrd="0" destOrd="0" presId="urn:microsoft.com/office/officeart/2005/8/layout/radial5"/>
    <dgm:cxn modelId="{12842CEB-C319-4B00-B693-F26C2657F5E0}" type="presOf" srcId="{37CBDE99-5A5B-4C62-96ED-8FA23E572C89}" destId="{BED98BA6-F28A-49CE-959F-AACEC2632948}" srcOrd="0" destOrd="0" presId="urn:microsoft.com/office/officeart/2005/8/layout/radial5"/>
    <dgm:cxn modelId="{570F36C4-CFC3-4586-A891-E1B352E60772}" srcId="{32938D37-CD3A-47EE-AF39-A5FE4FE2B35F}" destId="{CD5AA81E-667A-41D3-926E-D435178B56D6}" srcOrd="3" destOrd="0" parTransId="{6D366A58-F375-4DE2-926D-368813994328}" sibTransId="{E98871AD-D8A1-4C02-896C-2E99CE3F27C1}"/>
    <dgm:cxn modelId="{69DEBF14-47C1-4FAE-A4C2-B10B467B329E}" type="presOf" srcId="{A1409251-DC0A-43DB-B3F2-11BDC1F96EAE}" destId="{6314B721-3F9D-4B2D-B35E-F002D6678542}" srcOrd="0" destOrd="0" presId="urn:microsoft.com/office/officeart/2005/8/layout/radial5"/>
    <dgm:cxn modelId="{C491D89B-3645-41F4-8FE4-080FEE8F5CAC}" type="presOf" srcId="{32938D37-CD3A-47EE-AF39-A5FE4FE2B35F}" destId="{9672A75D-1E30-42F4-9160-8D52D12E1719}" srcOrd="0" destOrd="0" presId="urn:microsoft.com/office/officeart/2005/8/layout/radial5"/>
    <dgm:cxn modelId="{DFEB8671-0868-4847-A5C0-938A01E1060B}" srcId="{32938D37-CD3A-47EE-AF39-A5FE4FE2B35F}" destId="{A1409251-DC0A-43DB-B3F2-11BDC1F96EAE}" srcOrd="0" destOrd="0" parTransId="{3C13CFA0-4A06-425F-B931-EF995288B632}" sibTransId="{45998F87-103A-4029-9B5F-7372A195AACB}"/>
    <dgm:cxn modelId="{28C9FE74-9A1E-4BF7-A0F3-194432179F3D}" type="presOf" srcId="{A561A2A8-737E-411B-86C2-89AFD4D81734}" destId="{71AD7435-B11A-4609-B8A5-88B62F42379D}" srcOrd="0" destOrd="0" presId="urn:microsoft.com/office/officeart/2005/8/layout/radial5"/>
    <dgm:cxn modelId="{CA9CB7C0-610B-4A8F-A6A8-A06EF3BE4558}" srcId="{A561A2A8-737E-411B-86C2-89AFD4D81734}" destId="{32938D37-CD3A-47EE-AF39-A5FE4FE2B35F}" srcOrd="0" destOrd="0" parTransId="{C653B4BB-B4C2-4680-831D-681EA0E5A8B9}" sibTransId="{FD4E69DC-56C3-4675-A506-EA3FD66CD73F}"/>
    <dgm:cxn modelId="{C935EDD6-3B68-40C1-9DF3-05BA9F052EBD}" type="presOf" srcId="{12DA6B3D-03DD-428D-A679-C340635F169B}" destId="{F037D534-BA6D-4ADF-92C1-A99E2AB10A6C}" srcOrd="0" destOrd="0" presId="urn:microsoft.com/office/officeart/2005/8/layout/radial5"/>
    <dgm:cxn modelId="{97577DD5-C906-4968-A104-7761C870F5AF}" srcId="{32938D37-CD3A-47EE-AF39-A5FE4FE2B35F}" destId="{9E634F39-7B0F-4B25-A33A-5CD05452DEC6}" srcOrd="1" destOrd="0" parTransId="{37CBDE99-5A5B-4C62-96ED-8FA23E572C89}" sibTransId="{1B0347E9-5485-4646-92A3-EC1F3DF4EF43}"/>
    <dgm:cxn modelId="{15575FB3-3A58-42CB-9E0F-5FB4728EC474}" type="presOf" srcId="{37CBDE99-5A5B-4C62-96ED-8FA23E572C89}" destId="{293EDE7C-D3F3-4586-BBF3-3F40140269F9}" srcOrd="1" destOrd="0" presId="urn:microsoft.com/office/officeart/2005/8/layout/radial5"/>
    <dgm:cxn modelId="{C280D4A5-9EB5-422B-A793-D678CD178FED}" type="presParOf" srcId="{71AD7435-B11A-4609-B8A5-88B62F42379D}" destId="{9672A75D-1E30-42F4-9160-8D52D12E1719}" srcOrd="0" destOrd="0" presId="urn:microsoft.com/office/officeart/2005/8/layout/radial5"/>
    <dgm:cxn modelId="{0B7F0438-4714-4329-8247-471FBE82E6B1}" type="presParOf" srcId="{71AD7435-B11A-4609-B8A5-88B62F42379D}" destId="{4968188B-0516-454F-9686-F777197711D4}" srcOrd="1" destOrd="0" presId="urn:microsoft.com/office/officeart/2005/8/layout/radial5"/>
    <dgm:cxn modelId="{AE9848AF-3340-4BF3-B6BC-E2546E41F216}" type="presParOf" srcId="{4968188B-0516-454F-9686-F777197711D4}" destId="{177C2AA6-784F-44CC-803F-9A9D787D56EF}" srcOrd="0" destOrd="0" presId="urn:microsoft.com/office/officeart/2005/8/layout/radial5"/>
    <dgm:cxn modelId="{BF4B2A33-CDE1-4CA8-B919-AE161C3D0D4D}" type="presParOf" srcId="{71AD7435-B11A-4609-B8A5-88B62F42379D}" destId="{6314B721-3F9D-4B2D-B35E-F002D6678542}" srcOrd="2" destOrd="0" presId="urn:microsoft.com/office/officeart/2005/8/layout/radial5"/>
    <dgm:cxn modelId="{FE030DEA-7FB0-41BB-BFD3-F953D7FD0421}" type="presParOf" srcId="{71AD7435-B11A-4609-B8A5-88B62F42379D}" destId="{BED98BA6-F28A-49CE-959F-AACEC2632948}" srcOrd="3" destOrd="0" presId="urn:microsoft.com/office/officeart/2005/8/layout/radial5"/>
    <dgm:cxn modelId="{49AB10AF-FDF7-467C-87DB-1256960D741B}" type="presParOf" srcId="{BED98BA6-F28A-49CE-959F-AACEC2632948}" destId="{293EDE7C-D3F3-4586-BBF3-3F40140269F9}" srcOrd="0" destOrd="0" presId="urn:microsoft.com/office/officeart/2005/8/layout/radial5"/>
    <dgm:cxn modelId="{3A86A1FD-F6CB-4D57-B016-8BF6655DBCFC}" type="presParOf" srcId="{71AD7435-B11A-4609-B8A5-88B62F42379D}" destId="{951B415C-AADC-423D-B0F5-8FAB095FE993}" srcOrd="4" destOrd="0" presId="urn:microsoft.com/office/officeart/2005/8/layout/radial5"/>
    <dgm:cxn modelId="{AA07B343-3D8A-4E46-967E-F2ECB8F81FD9}" type="presParOf" srcId="{71AD7435-B11A-4609-B8A5-88B62F42379D}" destId="{F037D534-BA6D-4ADF-92C1-A99E2AB10A6C}" srcOrd="5" destOrd="0" presId="urn:microsoft.com/office/officeart/2005/8/layout/radial5"/>
    <dgm:cxn modelId="{FD6E5892-8551-47A3-8C60-356EF2FA77CF}" type="presParOf" srcId="{F037D534-BA6D-4ADF-92C1-A99E2AB10A6C}" destId="{07C4900A-700C-4218-B9E0-7C1EA9571612}" srcOrd="0" destOrd="0" presId="urn:microsoft.com/office/officeart/2005/8/layout/radial5"/>
    <dgm:cxn modelId="{E568275B-D5FF-4271-A8E8-082FDBCB75E3}" type="presParOf" srcId="{71AD7435-B11A-4609-B8A5-88B62F42379D}" destId="{3D7F0662-3B7B-44B0-9110-55A91CEF5317}" srcOrd="6" destOrd="0" presId="urn:microsoft.com/office/officeart/2005/8/layout/radial5"/>
    <dgm:cxn modelId="{5B0F70C5-E782-4DE8-AFC9-936CF42B494B}" type="presParOf" srcId="{71AD7435-B11A-4609-B8A5-88B62F42379D}" destId="{41FB6C88-BB0C-491C-8A7B-918216EC9E23}" srcOrd="7" destOrd="0" presId="urn:microsoft.com/office/officeart/2005/8/layout/radial5"/>
    <dgm:cxn modelId="{CFDFD0BB-4A62-4928-8CB5-AAE1EE8367C2}" type="presParOf" srcId="{41FB6C88-BB0C-491C-8A7B-918216EC9E23}" destId="{D7686737-8778-4290-9AF5-7FD70E682D72}" srcOrd="0" destOrd="0" presId="urn:microsoft.com/office/officeart/2005/8/layout/radial5"/>
    <dgm:cxn modelId="{5E5B67E7-4489-4DA4-B7FC-8C7BD9AEFF0C}" type="presParOf" srcId="{71AD7435-B11A-4609-B8A5-88B62F42379D}" destId="{E9CC4B59-70B1-4BF7-BBBD-2306BC406B23}" srcOrd="8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337E97-E33C-4BCF-A418-8B46C056D00F}" type="doc">
      <dgm:prSet loTypeId="urn:microsoft.com/office/officeart/2005/8/layout/process1" loCatId="process" qsTypeId="urn:microsoft.com/office/officeart/2005/8/quickstyle/simple1" qsCatId="simple" csTypeId="urn:microsoft.com/office/officeart/2005/8/colors/accent1_3" csCatId="accent1" phldr="1"/>
      <dgm:spPr/>
    </dgm:pt>
    <dgm:pt modelId="{792680D1-BC6F-47F3-A9F9-5B9ECF5334BE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9D86AE03-A246-4CDD-9B6E-3A2696B0B7EE}" type="parTrans" cxnId="{8C4559C2-38CF-4D3C-9942-6A36A0F603F0}">
      <dgm:prSet/>
      <dgm:spPr/>
      <dgm:t>
        <a:bodyPr/>
        <a:lstStyle/>
        <a:p>
          <a:endParaRPr lang="ru-RU"/>
        </a:p>
      </dgm:t>
    </dgm:pt>
    <dgm:pt modelId="{29BFA51E-49BC-418E-BAE1-6D2848F04B2D}" type="sibTrans" cxnId="{8C4559C2-38CF-4D3C-9942-6A36A0F603F0}">
      <dgm:prSet/>
      <dgm:spPr/>
      <dgm:t>
        <a:bodyPr/>
        <a:lstStyle/>
        <a:p>
          <a:endParaRPr lang="ru-RU"/>
        </a:p>
      </dgm:t>
    </dgm:pt>
    <dgm:pt modelId="{8BBE475F-C380-482C-9BFC-C1673883FB6F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20906FDE-564B-406F-B1BC-9B8ADD564AAC}" type="parTrans" cxnId="{F4D68BAE-7C98-44D2-AEEF-2C5118F2CF51}">
      <dgm:prSet/>
      <dgm:spPr/>
      <dgm:t>
        <a:bodyPr/>
        <a:lstStyle/>
        <a:p>
          <a:endParaRPr lang="ru-RU"/>
        </a:p>
      </dgm:t>
    </dgm:pt>
    <dgm:pt modelId="{86B17649-0718-4329-A1CC-812A6B87847D}" type="sibTrans" cxnId="{F4D68BAE-7C98-44D2-AEEF-2C5118F2CF51}">
      <dgm:prSet/>
      <dgm:spPr/>
      <dgm:t>
        <a:bodyPr/>
        <a:lstStyle/>
        <a:p>
          <a:endParaRPr lang="ru-RU"/>
        </a:p>
      </dgm:t>
    </dgm:pt>
    <dgm:pt modelId="{03FE9FA8-FF13-408A-97E9-6C24E5C71447}">
      <dgm:prSet phldrT="[Текст]"/>
      <dgm:spPr/>
      <dgm:t>
        <a:bodyPr/>
        <a:lstStyle/>
        <a:p>
          <a:r>
            <a:rPr lang="ru-RU" dirty="0" smtClean="0"/>
            <a:t>результат</a:t>
          </a:r>
          <a:endParaRPr lang="ru-RU" dirty="0"/>
        </a:p>
      </dgm:t>
    </dgm:pt>
    <dgm:pt modelId="{A7D8DE2D-4E22-45E6-AB24-DA7885DCD448}" type="parTrans" cxnId="{33BD8045-03BB-49E5-8081-050C01661CD7}">
      <dgm:prSet/>
      <dgm:spPr/>
      <dgm:t>
        <a:bodyPr/>
        <a:lstStyle/>
        <a:p>
          <a:endParaRPr lang="ru-RU"/>
        </a:p>
      </dgm:t>
    </dgm:pt>
    <dgm:pt modelId="{27C2C7B2-5C11-42A7-8D63-F2E753577906}" type="sibTrans" cxnId="{33BD8045-03BB-49E5-8081-050C01661CD7}">
      <dgm:prSet/>
      <dgm:spPr/>
      <dgm:t>
        <a:bodyPr/>
        <a:lstStyle/>
        <a:p>
          <a:endParaRPr lang="ru-RU"/>
        </a:p>
      </dgm:t>
    </dgm:pt>
    <dgm:pt modelId="{4A7F4BB6-774F-446D-B285-68780360F782}" type="pres">
      <dgm:prSet presAssocID="{3A337E97-E33C-4BCF-A418-8B46C056D00F}" presName="Name0" presStyleCnt="0">
        <dgm:presLayoutVars>
          <dgm:dir/>
          <dgm:resizeHandles val="exact"/>
        </dgm:presLayoutVars>
      </dgm:prSet>
      <dgm:spPr/>
    </dgm:pt>
    <dgm:pt modelId="{D3E64EEA-365D-4465-9750-27920C668C4F}" type="pres">
      <dgm:prSet presAssocID="{792680D1-BC6F-47F3-A9F9-5B9ECF5334B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6C2E0-E9E6-46E7-86C6-6EDE72D5E0AE}" type="pres">
      <dgm:prSet presAssocID="{29BFA51E-49BC-418E-BAE1-6D2848F04B2D}" presName="sibTrans" presStyleLbl="sibTrans2D1" presStyleIdx="0" presStyleCnt="2"/>
      <dgm:spPr/>
      <dgm:t>
        <a:bodyPr/>
        <a:lstStyle/>
        <a:p>
          <a:endParaRPr lang="ru-RU"/>
        </a:p>
      </dgm:t>
    </dgm:pt>
    <dgm:pt modelId="{65B38FFF-7A83-4DA8-9CE2-DEFA48C3FDAE}" type="pres">
      <dgm:prSet presAssocID="{29BFA51E-49BC-418E-BAE1-6D2848F04B2D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7FB35F6-6505-4C96-84EA-7B06999D30DF}" type="pres">
      <dgm:prSet presAssocID="{8BBE475F-C380-482C-9BFC-C1673883FB6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E0B19-2E69-47B6-ADB6-A84723694600}" type="pres">
      <dgm:prSet presAssocID="{86B17649-0718-4329-A1CC-812A6B87847D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56CBAFF-EEA2-488E-844B-37CBE42362BB}" type="pres">
      <dgm:prSet presAssocID="{86B17649-0718-4329-A1CC-812A6B87847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F9880C1-1669-40F8-8106-439499F4D167}" type="pres">
      <dgm:prSet presAssocID="{03FE9FA8-FF13-408A-97E9-6C24E5C714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F5FB76-60A8-401B-8DC9-3FCCCED294A4}" type="presOf" srcId="{86B17649-0718-4329-A1CC-812A6B87847D}" destId="{BB2E0B19-2E69-47B6-ADB6-A84723694600}" srcOrd="0" destOrd="0" presId="urn:microsoft.com/office/officeart/2005/8/layout/process1"/>
    <dgm:cxn modelId="{8600DEFF-C3F9-4876-A930-DD8E07A3CD67}" type="presOf" srcId="{29BFA51E-49BC-418E-BAE1-6D2848F04B2D}" destId="{65B38FFF-7A83-4DA8-9CE2-DEFA48C3FDAE}" srcOrd="1" destOrd="0" presId="urn:microsoft.com/office/officeart/2005/8/layout/process1"/>
    <dgm:cxn modelId="{8C4559C2-38CF-4D3C-9942-6A36A0F603F0}" srcId="{3A337E97-E33C-4BCF-A418-8B46C056D00F}" destId="{792680D1-BC6F-47F3-A9F9-5B9ECF5334BE}" srcOrd="0" destOrd="0" parTransId="{9D86AE03-A246-4CDD-9B6E-3A2696B0B7EE}" sibTransId="{29BFA51E-49BC-418E-BAE1-6D2848F04B2D}"/>
    <dgm:cxn modelId="{7A60170F-4F3D-424E-B1ED-FDDFE4FE09DE}" type="presOf" srcId="{3A337E97-E33C-4BCF-A418-8B46C056D00F}" destId="{4A7F4BB6-774F-446D-B285-68780360F782}" srcOrd="0" destOrd="0" presId="urn:microsoft.com/office/officeart/2005/8/layout/process1"/>
    <dgm:cxn modelId="{33BD8045-03BB-49E5-8081-050C01661CD7}" srcId="{3A337E97-E33C-4BCF-A418-8B46C056D00F}" destId="{03FE9FA8-FF13-408A-97E9-6C24E5C71447}" srcOrd="2" destOrd="0" parTransId="{A7D8DE2D-4E22-45E6-AB24-DA7885DCD448}" sibTransId="{27C2C7B2-5C11-42A7-8D63-F2E753577906}"/>
    <dgm:cxn modelId="{E42BB25A-8602-4D09-8174-E12FDBE1AD98}" type="presOf" srcId="{792680D1-BC6F-47F3-A9F9-5B9ECF5334BE}" destId="{D3E64EEA-365D-4465-9750-27920C668C4F}" srcOrd="0" destOrd="0" presId="urn:microsoft.com/office/officeart/2005/8/layout/process1"/>
    <dgm:cxn modelId="{34406620-D29C-4686-8B0E-63CFC7B0E53B}" type="presOf" srcId="{86B17649-0718-4329-A1CC-812A6B87847D}" destId="{056CBAFF-EEA2-488E-844B-37CBE42362BB}" srcOrd="1" destOrd="0" presId="urn:microsoft.com/office/officeart/2005/8/layout/process1"/>
    <dgm:cxn modelId="{3937E259-A8E6-43E0-A7C5-A9E2658F138A}" type="presOf" srcId="{29BFA51E-49BC-418E-BAE1-6D2848F04B2D}" destId="{05F6C2E0-E9E6-46E7-86C6-6EDE72D5E0AE}" srcOrd="0" destOrd="0" presId="urn:microsoft.com/office/officeart/2005/8/layout/process1"/>
    <dgm:cxn modelId="{F4D68BAE-7C98-44D2-AEEF-2C5118F2CF51}" srcId="{3A337E97-E33C-4BCF-A418-8B46C056D00F}" destId="{8BBE475F-C380-482C-9BFC-C1673883FB6F}" srcOrd="1" destOrd="0" parTransId="{20906FDE-564B-406F-B1BC-9B8ADD564AAC}" sibTransId="{86B17649-0718-4329-A1CC-812A6B87847D}"/>
    <dgm:cxn modelId="{C4EAA04D-3C4C-4623-8331-B8801D3B6648}" type="presOf" srcId="{8BBE475F-C380-482C-9BFC-C1673883FB6F}" destId="{67FB35F6-6505-4C96-84EA-7B06999D30DF}" srcOrd="0" destOrd="0" presId="urn:microsoft.com/office/officeart/2005/8/layout/process1"/>
    <dgm:cxn modelId="{0809047E-D82E-47AD-AF04-CC5A403D2E7A}" type="presOf" srcId="{03FE9FA8-FF13-408A-97E9-6C24E5C71447}" destId="{0F9880C1-1669-40F8-8106-439499F4D167}" srcOrd="0" destOrd="0" presId="urn:microsoft.com/office/officeart/2005/8/layout/process1"/>
    <dgm:cxn modelId="{0E4B5BA9-811D-47C5-95F8-C4C825C7BB57}" type="presParOf" srcId="{4A7F4BB6-774F-446D-B285-68780360F782}" destId="{D3E64EEA-365D-4465-9750-27920C668C4F}" srcOrd="0" destOrd="0" presId="urn:microsoft.com/office/officeart/2005/8/layout/process1"/>
    <dgm:cxn modelId="{824922E2-5D62-4789-8140-8DD140817CE9}" type="presParOf" srcId="{4A7F4BB6-774F-446D-B285-68780360F782}" destId="{05F6C2E0-E9E6-46E7-86C6-6EDE72D5E0AE}" srcOrd="1" destOrd="0" presId="urn:microsoft.com/office/officeart/2005/8/layout/process1"/>
    <dgm:cxn modelId="{2BBE2AF6-DFCA-467E-B025-FCA96F70E14A}" type="presParOf" srcId="{05F6C2E0-E9E6-46E7-86C6-6EDE72D5E0AE}" destId="{65B38FFF-7A83-4DA8-9CE2-DEFA48C3FDAE}" srcOrd="0" destOrd="0" presId="urn:microsoft.com/office/officeart/2005/8/layout/process1"/>
    <dgm:cxn modelId="{4A9411D4-F392-41E4-A176-4D0F1F02B8A2}" type="presParOf" srcId="{4A7F4BB6-774F-446D-B285-68780360F782}" destId="{67FB35F6-6505-4C96-84EA-7B06999D30DF}" srcOrd="2" destOrd="0" presId="urn:microsoft.com/office/officeart/2005/8/layout/process1"/>
    <dgm:cxn modelId="{E8DA7C9B-6621-490D-95A0-D0C89F58153E}" type="presParOf" srcId="{4A7F4BB6-774F-446D-B285-68780360F782}" destId="{BB2E0B19-2E69-47B6-ADB6-A84723694600}" srcOrd="3" destOrd="0" presId="urn:microsoft.com/office/officeart/2005/8/layout/process1"/>
    <dgm:cxn modelId="{41887396-9FA5-45D9-91C5-C1250799A789}" type="presParOf" srcId="{BB2E0B19-2E69-47B6-ADB6-A84723694600}" destId="{056CBAFF-EEA2-488E-844B-37CBE42362BB}" srcOrd="0" destOrd="0" presId="urn:microsoft.com/office/officeart/2005/8/layout/process1"/>
    <dgm:cxn modelId="{DA85052E-DAD9-42FB-8945-E05B4864E6BE}" type="presParOf" srcId="{4A7F4BB6-774F-446D-B285-68780360F782}" destId="{0F9880C1-1669-40F8-8106-439499F4D167}" srcOrd="4" destOrd="0" presId="urn:microsoft.com/office/officeart/2005/8/layout/process1"/>
  </dgm:cxnLst>
  <dgm:bg>
    <a:blipFill>
      <a:blip xmlns:r="http://schemas.openxmlformats.org/officeDocument/2006/relationships" r:embed="rId1"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A52CE1B-D112-4E28-B320-E3E208C41C6C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24C3A9E-D618-4844-B5DB-732D18E041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571480"/>
            <a:ext cx="5105400" cy="2868168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sz="2800" dirty="0" smtClean="0"/>
              <a:t>Развитие мелкой моторики у детей 5-6 лет посредством конструирования из бумаги (оригами)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00570"/>
            <a:ext cx="3897220" cy="1714512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Воспитатель 1-ой квалификационной категории</a:t>
            </a:r>
          </a:p>
          <a:p>
            <a:r>
              <a:rPr lang="ru-RU" dirty="0" smtClean="0"/>
              <a:t> Мельникова Т.М.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0"/>
            <a:ext cx="5000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камера\Camera\20150211_212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7488" cy="2437061"/>
          </a:xfrm>
          <a:prstGeom prst="rect">
            <a:avLst/>
          </a:prstGeom>
          <a:noFill/>
        </p:spPr>
      </p:pic>
      <p:pic>
        <p:nvPicPr>
          <p:cNvPr id="2051" name="Picture 3" descr="C:\Users\user\камера\Camera\20150212_134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9132"/>
            <a:ext cx="2857520" cy="2428868"/>
          </a:xfrm>
          <a:prstGeom prst="rect">
            <a:avLst/>
          </a:prstGeom>
          <a:noFill/>
        </p:spPr>
      </p:pic>
      <p:pic>
        <p:nvPicPr>
          <p:cNvPr id="2052" name="Picture 4" descr="C:\Users\user\камера\Camera\20150212_1346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21455" y="1964537"/>
            <a:ext cx="2214578" cy="285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камера\Camera\20150212_134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286776" cy="7572404"/>
          </a:xfrm>
          <a:prstGeom prst="rect">
            <a:avLst/>
          </a:prstGeom>
          <a:solidFill>
            <a:srgbClr val="FFC000"/>
          </a:solidFill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камера\Camera\20150212_133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14306" y="4429169"/>
            <a:ext cx="1714469" cy="1285852"/>
          </a:xfrm>
          <a:prstGeom prst="rect">
            <a:avLst/>
          </a:prstGeom>
          <a:noFill/>
        </p:spPr>
      </p:pic>
      <p:pic>
        <p:nvPicPr>
          <p:cNvPr id="4099" name="Picture 3" descr="C:\Users\user\камера\Camera\20150212_133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34929">
            <a:off x="289499" y="360646"/>
            <a:ext cx="2280617" cy="1710463"/>
          </a:xfrm>
          <a:prstGeom prst="rect">
            <a:avLst/>
          </a:prstGeom>
          <a:noFill/>
        </p:spPr>
      </p:pic>
      <p:pic>
        <p:nvPicPr>
          <p:cNvPr id="4100" name="Picture 4" descr="C:\Users\user\камера\Camera\20150212_1338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99603">
            <a:off x="891793" y="2526367"/>
            <a:ext cx="3617433" cy="2713075"/>
          </a:xfrm>
          <a:prstGeom prst="rect">
            <a:avLst/>
          </a:prstGeom>
          <a:noFill/>
        </p:spPr>
      </p:pic>
      <p:pic>
        <p:nvPicPr>
          <p:cNvPr id="4101" name="Picture 5" descr="C:\Users\user\камера\Camera\20150212_1338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93215">
            <a:off x="4014462" y="687534"/>
            <a:ext cx="4122981" cy="3092236"/>
          </a:xfrm>
          <a:prstGeom prst="rect">
            <a:avLst/>
          </a:prstGeom>
          <a:noFill/>
        </p:spPr>
      </p:pic>
      <p:pic>
        <p:nvPicPr>
          <p:cNvPr id="4102" name="Picture 6" descr="C:\Users\user\камера\Camera\20150212_1339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3939" y="4000504"/>
            <a:ext cx="3262314" cy="2446736"/>
          </a:xfrm>
          <a:prstGeom prst="rect">
            <a:avLst/>
          </a:prstGeom>
          <a:noFill/>
        </p:spPr>
      </p:pic>
      <p:pic>
        <p:nvPicPr>
          <p:cNvPr id="4103" name="Picture 7" descr="C:\Users\user\камера\Camera\20150212_13395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357842"/>
            <a:ext cx="2000211" cy="1500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камера\Camera\20150212_134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0"/>
            <a:ext cx="8929750" cy="8554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камера\Camera\20150212_1345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15340" cy="7358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7620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user\камера\Camera\20150212_134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" y="0"/>
            <a:ext cx="85725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cap.ru/home/4569/1%20de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5214974" cy="335758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286116" y="3643314"/>
            <a:ext cx="50006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-357222" y="-1000156"/>
            <a:ext cx="9501222" cy="9429816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1071546"/>
            <a:ext cx="7239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857224" y="1714488"/>
            <a:ext cx="64294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конечная звезда 9"/>
          <p:cNvSpPr/>
          <p:nvPr/>
        </p:nvSpPr>
        <p:spPr>
          <a:xfrm>
            <a:off x="500034" y="7143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000372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0618017">
            <a:off x="428596" y="52863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572264" y="1357298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dirty="0" smtClean="0"/>
              <a:t>Слово «оригами» в переводе с японского означает сложенная бумага («ори»-складывать,  «</a:t>
            </a:r>
            <a:r>
              <a:rPr lang="ru-RU" sz="3600" dirty="0" err="1" smtClean="0"/>
              <a:t>гами</a:t>
            </a:r>
            <a:r>
              <a:rPr lang="ru-RU" sz="3600" dirty="0" smtClean="0"/>
              <a:t>»-бумага).</a:t>
            </a:r>
            <a:endParaRPr lang="ru-RU" sz="3600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6143636" y="92867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491175" y="5444197"/>
            <a:ext cx="42203" cy="56271"/>
          </a:xfrm>
          <a:custGeom>
            <a:avLst/>
            <a:gdLst>
              <a:gd name="connsiteX0" fmla="*/ 0 w 42203"/>
              <a:gd name="connsiteY0" fmla="*/ 56271 h 56271"/>
              <a:gd name="connsiteX1" fmla="*/ 42203 w 42203"/>
              <a:gd name="connsiteY1" fmla="*/ 0 h 56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203" h="56271">
                <a:moveTo>
                  <a:pt x="0" y="56271"/>
                </a:moveTo>
                <a:lnTo>
                  <a:pt x="42203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785918" y="1357298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user\камера\Camera\20150212_133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518430"/>
            <a:ext cx="3286148" cy="2339570"/>
          </a:xfrm>
          <a:prstGeom prst="rect">
            <a:avLst/>
          </a:prstGeom>
          <a:noFill/>
        </p:spPr>
      </p:pic>
      <p:pic>
        <p:nvPicPr>
          <p:cNvPr id="1029" name="Picture 5" descr="C:\Users\user\камера\Camera\20150212_133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3286148" cy="2285992"/>
          </a:xfrm>
          <a:prstGeom prst="rect">
            <a:avLst/>
          </a:prstGeom>
          <a:noFill/>
        </p:spPr>
      </p:pic>
      <p:pic>
        <p:nvPicPr>
          <p:cNvPr id="1030" name="Picture 6" descr="C:\Users\user\камера\Camera\20150212_1339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86322"/>
            <a:ext cx="3857620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929618" cy="2928958"/>
          </a:xfrm>
        </p:spPr>
        <p:txBody>
          <a:bodyPr>
            <a:noAutofit/>
          </a:bodyPr>
          <a:lstStyle/>
          <a:p>
            <a:pPr>
              <a:tabLst>
                <a:tab pos="3175000" algn="l"/>
              </a:tabLst>
            </a:pPr>
            <a:r>
              <a:rPr lang="ru-RU" altLang="zh-CN" sz="1200" b="1" dirty="0" smtClean="0">
                <a:latin typeface="Tahoma" pitchFamily="34" charset="0"/>
                <a:cs typeface="Arial" pitchFamily="34" charset="0"/>
              </a:rPr>
              <a:t>  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15338" cy="6858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4000" dirty="0" smtClean="0"/>
              <a:t>   Рука –это инструмент  всех инструментов. </a:t>
            </a:r>
          </a:p>
          <a:p>
            <a:pPr>
              <a:buNone/>
            </a:pPr>
            <a:r>
              <a:rPr lang="ru-RU" sz="3200" dirty="0" smtClean="0"/>
              <a:t>                                     (Аристотель)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dirty="0" smtClean="0"/>
              <a:t> Движение руки тесно связаны с речью и ее развитием.</a:t>
            </a:r>
          </a:p>
          <a:p>
            <a:pPr>
              <a:buNone/>
            </a:pPr>
            <a:r>
              <a:rPr lang="ru-RU" sz="3200" dirty="0" smtClean="0"/>
              <a:t>                       </a:t>
            </a:r>
          </a:p>
          <a:p>
            <a:pPr>
              <a:buNone/>
            </a:pPr>
            <a:r>
              <a:rPr lang="ru-RU" sz="3200" dirty="0" smtClean="0"/>
              <a:t>                                        (В.М.Бехтерев</a:t>
            </a:r>
            <a:r>
              <a:rPr lang="ru-RU" dirty="0" smtClean="0"/>
              <a:t>)           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072462" cy="3429024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Технология оригами  как одно из средств развития мелкой моторики детей старшего  дошкольного  возраста</a:t>
            </a:r>
            <a:endParaRPr lang="ru-RU" sz="4000" dirty="0"/>
          </a:p>
        </p:txBody>
      </p:sp>
      <p:pic>
        <p:nvPicPr>
          <p:cNvPr id="3075" name="Picture 3" descr="C:\Users\user\камера\Camera\20150212_134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8072398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167662" cy="1928794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chemeClr val="tx1"/>
                </a:solidFill>
              </a:rPr>
              <a:t>Цель 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000250"/>
            <a:ext cx="6215063" cy="407193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pPr lvl="8">
              <a:buNone/>
            </a:pPr>
            <a:endParaRPr lang="ru-RU" sz="3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</a:t>
            </a:r>
          </a:p>
          <a:p>
            <a:pPr>
              <a:buNone/>
            </a:pPr>
            <a:r>
              <a:rPr lang="ru-RU" sz="4800" dirty="0" smtClean="0"/>
              <a:t>                                 </a:t>
            </a:r>
            <a:r>
              <a:rPr lang="ru-RU" dirty="0" smtClean="0"/>
              <a:t>         </a:t>
            </a:r>
          </a:p>
          <a:p>
            <a:endParaRPr lang="ru-RU" sz="5200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dirty="0" smtClean="0"/>
              <a:t>                                                   </a:t>
            </a:r>
            <a:endParaRPr lang="ru-RU" sz="4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1928802"/>
          <a:ext cx="8143900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-1143040" y="4857760"/>
            <a:ext cx="642910" cy="12144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>
            <a:normAutofit fontScale="25000" lnSpcReduction="20000"/>
          </a:bodyPr>
          <a:lstStyle/>
          <a:p>
            <a:pPr marL="2057400" marR="0" lvl="8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Pct val="100000"/>
              <a:buFont typeface="Wingdings"/>
              <a:buNone/>
              <a:tabLst/>
              <a:defRPr/>
            </a:pPr>
            <a:endParaRPr kumimoji="0" lang="ru-RU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4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5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67662" cy="1428728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  развитие :</a:t>
            </a:r>
          </a:p>
          <a:p>
            <a:pPr>
              <a:buNone/>
            </a:pPr>
            <a:r>
              <a:rPr lang="ru-RU" sz="1400" dirty="0" smtClean="0"/>
              <a:t>     -мелкой моторики пальцев рук, </a:t>
            </a:r>
          </a:p>
          <a:p>
            <a:pPr>
              <a:buNone/>
            </a:pPr>
            <a:r>
              <a:rPr lang="ru-RU" sz="1400" dirty="0" smtClean="0"/>
              <a:t>     - способности  анализировать, планировать, создавать конструкции по образцу, заданным условиям, пооперационным картам, схемам,</a:t>
            </a:r>
          </a:p>
          <a:p>
            <a:endParaRPr lang="ru-RU" sz="1400" dirty="0" smtClean="0"/>
          </a:p>
          <a:p>
            <a:r>
              <a:rPr lang="ru-RU" sz="1400" dirty="0" smtClean="0"/>
              <a:t>формирование :</a:t>
            </a:r>
          </a:p>
          <a:p>
            <a:pPr>
              <a:buNone/>
            </a:pPr>
            <a:r>
              <a:rPr lang="ru-RU" sz="1400" dirty="0" smtClean="0"/>
              <a:t>    -объяснительной речи ,коммуникативных способностей;</a:t>
            </a:r>
          </a:p>
          <a:p>
            <a:pPr>
              <a:buNone/>
            </a:pPr>
            <a:r>
              <a:rPr lang="ru-RU" sz="1400" dirty="0" smtClean="0"/>
              <a:t>    -умения  действовать в соответствии со словесными инструкциями педагога,</a:t>
            </a:r>
          </a:p>
          <a:p>
            <a:endParaRPr lang="ru-RU" sz="1400" dirty="0" smtClean="0"/>
          </a:p>
          <a:p>
            <a:r>
              <a:rPr lang="ru-RU" sz="1400" dirty="0" smtClean="0"/>
              <a:t>Способствование развитию конструктивных и творческих способностей с учетом индивидуальных возможностей каждого  ребенка,</a:t>
            </a:r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</a:t>
            </a:r>
            <a:r>
              <a:rPr lang="ru-RU" sz="1400" dirty="0" err="1" smtClean="0"/>
              <a:t>Воспитывание</a:t>
            </a:r>
            <a:r>
              <a:rPr lang="ru-RU" sz="1400" dirty="0" smtClean="0"/>
              <a:t>: </a:t>
            </a:r>
          </a:p>
          <a:p>
            <a:pPr>
              <a:buNone/>
            </a:pPr>
            <a:r>
              <a:rPr lang="ru-RU" sz="1400" dirty="0" smtClean="0"/>
              <a:t>   - у детей старшего дошкольного возраста трудолюбия,  </a:t>
            </a:r>
          </a:p>
          <a:p>
            <a:pPr>
              <a:buNone/>
            </a:pPr>
            <a:r>
              <a:rPr lang="ru-RU" sz="1400" dirty="0" smtClean="0"/>
              <a:t>   -желания  довести начатое дело до конца,</a:t>
            </a:r>
          </a:p>
          <a:p>
            <a:pPr>
              <a:buNone/>
            </a:pPr>
            <a:r>
              <a:rPr lang="ru-RU" sz="1400" dirty="0" smtClean="0"/>
              <a:t>  - развития произвольной регуляции деятельности.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428728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Развивающие формы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8143900" cy="5429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3453"/>
                <a:gridCol w="4740447"/>
              </a:tblGrid>
              <a:tr h="248841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Методы повышения познавательного интереса и активности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Сравнения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 моделирования и конструирования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 вопросов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 повторений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Решения логических задач экспериментирования и опыты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09754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повышенного эмоционального отклика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Игровые и воображаемые  </a:t>
                      </a:r>
                      <a:r>
                        <a:rPr lang="ru-RU" dirty="0" err="1" smtClean="0"/>
                        <a:t>ситуациии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 Придумывание сказок , рассказов, стихотворений, загадок и т. д.</a:t>
                      </a:r>
                    </a:p>
                    <a:p>
                      <a:r>
                        <a:rPr lang="ru-RU" dirty="0" smtClean="0"/>
                        <a:t>Игры –драматизации,</a:t>
                      </a:r>
                    </a:p>
                    <a:p>
                      <a:r>
                        <a:rPr lang="ru-RU" dirty="0" smtClean="0"/>
                        <a:t>Элементы творчества и новизны.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31097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развития творческого потенциала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Прогнозирование(умение рассматривать предметы и явления в движении - прошлое, настоящее, будущее)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81439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005"/>
                <a:gridCol w="4718895"/>
              </a:tblGrid>
              <a:tr h="90022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Образовательные  области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цель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7703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СОЦИАЛЬНО-КОММУНИКАТИВНОЕ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содействование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налаживанию диалогического общения детей со сверстниками в совместных играх  и на  занятиях,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-способствование  совершенствованию  коммуникативных  умений  детей. </a:t>
                      </a:r>
                      <a:endParaRPr lang="ru-RU" sz="1400" dirty="0"/>
                    </a:p>
                  </a:txBody>
                  <a:tcPr/>
                </a:tc>
              </a:tr>
              <a:tr h="143841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-Обогащение,  уточнение  и  активизация  словаря,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Развитие грамматически правильной диалогической и монологической речи.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160248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ХУДОЖЕСТВЕННО-ЭСТЕТИЧЕСКОЕ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-Поддерживание  желания детей рассказать о своей поделке - учить  употреблять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наиболее подходящие по смыслу слова при обозначении предметов, действий и их качеств.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18289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-Развитие общих познавательных способностей детей: умения наблюдать, описывать, сравнивать, классифицировать,  .</a:t>
                      </a:r>
                      <a:endParaRPr lang="ru-RU" sz="1400" dirty="0"/>
                    </a:p>
                  </a:txBody>
                  <a:tcPr/>
                </a:tc>
              </a:tr>
              <a:tr h="521559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-развитие мелкой моторики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71472" y="357166"/>
          <a:ext cx="72390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1234</TotalTime>
  <Words>382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Развитие мелкой моторики у детей 5-6 лет посредством конструирования из бумаги (оригами)</vt:lpstr>
      <vt:lpstr>   </vt:lpstr>
      <vt:lpstr>  </vt:lpstr>
      <vt:lpstr> </vt:lpstr>
      <vt:lpstr>Цель : </vt:lpstr>
      <vt:lpstr>задачи</vt:lpstr>
      <vt:lpstr>Развивающие формы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 проекта:  по продолжительности:  среднесрочный (2 недели),   по количеству участников:  групповой,  по возрасту детей:  подготовительная  группа,</dc:title>
  <dc:creator>Пользователь Windows</dc:creator>
  <cp:lastModifiedBy>Пользователь Windows</cp:lastModifiedBy>
  <cp:revision>128</cp:revision>
  <dcterms:created xsi:type="dcterms:W3CDTF">2015-02-10T12:37:56Z</dcterms:created>
  <dcterms:modified xsi:type="dcterms:W3CDTF">2015-02-16T13:53:24Z</dcterms:modified>
</cp:coreProperties>
</file>