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65" r:id="rId4"/>
    <p:sldId id="261" r:id="rId5"/>
    <p:sldId id="274" r:id="rId6"/>
    <p:sldId id="257" r:id="rId7"/>
    <p:sldId id="259" r:id="rId8"/>
    <p:sldId id="272" r:id="rId9"/>
    <p:sldId id="267" r:id="rId10"/>
    <p:sldId id="271" r:id="rId11"/>
    <p:sldId id="266" r:id="rId12"/>
    <p:sldId id="263" r:id="rId13"/>
    <p:sldId id="268" r:id="rId14"/>
    <p:sldId id="269" r:id="rId15"/>
    <p:sldId id="270" r:id="rId16"/>
    <p:sldId id="262" r:id="rId17"/>
    <p:sldId id="260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993300"/>
    <a:srgbClr val="009900"/>
    <a:srgbClr val="6666FF"/>
    <a:srgbClr val="FF5050"/>
    <a:srgbClr val="CCFF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07/relationships/hdphoto" Target="../media/hdphoto1.wdp"/><Relationship Id="rId1" Type="http://schemas.openxmlformats.org/officeDocument/2006/relationships/image" Target="../media/image11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microsoft.com/office/2007/relationships/hdphoto" Target="../media/hdphoto1.wdp"/><Relationship Id="rId1" Type="http://schemas.openxmlformats.org/officeDocument/2006/relationships/image" Target="../media/image11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EC1883-B1A2-4D2B-9C13-E7DF7E66BE76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0B1F59D-00D8-4C85-A848-DD17004137D6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9DBA1D-E09E-4DEF-A907-C9B5EFCD2A0B}" type="parTrans" cxnId="{38BCFB9F-EF17-4F34-B2D4-03AD205CC791}">
      <dgm:prSet/>
      <dgm:spPr/>
      <dgm:t>
        <a:bodyPr/>
        <a:lstStyle/>
        <a:p>
          <a:endParaRPr lang="ru-RU"/>
        </a:p>
      </dgm:t>
    </dgm:pt>
    <dgm:pt modelId="{8EA1D81F-C4FB-4F6C-AD33-DF94D4AC9E35}" type="sibTrans" cxnId="{38BCFB9F-EF17-4F34-B2D4-03AD205CC791}">
      <dgm:prSet/>
      <dgm:spPr/>
      <dgm:t>
        <a:bodyPr/>
        <a:lstStyle/>
        <a:p>
          <a:endParaRPr lang="ru-RU"/>
        </a:p>
      </dgm:t>
    </dgm:pt>
    <dgm:pt modelId="{4F511964-D8E3-4F8B-8229-62A52A63567B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ВЗАИМООТНО</a:t>
          </a:r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ШЕ</a:t>
          </a:r>
          <a:r>
            <a:rPr lang="ru-RU" sz="21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НИЯ</a:t>
          </a:r>
          <a:endParaRPr lang="ru-RU" sz="21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AAA44EC-6CD1-4D97-8029-62632760429F}" type="parTrans" cxnId="{83BF0586-5A18-4E45-AE2B-8D77117F09EE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A8FB22E0-F42B-4A2C-A606-3C7EA8EB4EB1}" type="sibTrans" cxnId="{83BF0586-5A18-4E45-AE2B-8D77117F09EE}">
      <dgm:prSet/>
      <dgm:spPr/>
      <dgm:t>
        <a:bodyPr/>
        <a:lstStyle/>
        <a:p>
          <a:endParaRPr lang="ru-RU"/>
        </a:p>
      </dgm:t>
    </dgm:pt>
    <dgm:pt modelId="{46094D97-748D-459D-8D2E-C5124C0899C3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СОТРУДНИЧЕСТВО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FF482B-43F5-4AAE-ABE6-5511521DF307}" type="parTrans" cxnId="{60189887-2CBD-409F-BF56-B1A63194A3A4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20EB4FB4-A91A-449E-9006-D319EEA28D75}" type="sibTrans" cxnId="{60189887-2CBD-409F-BF56-B1A63194A3A4}">
      <dgm:prSet/>
      <dgm:spPr/>
      <dgm:t>
        <a:bodyPr/>
        <a:lstStyle/>
        <a:p>
          <a:endParaRPr lang="ru-RU"/>
        </a:p>
      </dgm:t>
    </dgm:pt>
    <dgm:pt modelId="{39EB18E1-AE7F-4583-BA2D-06BAB973AED2}">
      <dgm:prSet phldrT="[Текст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ОБЩЕНИЕ</a:t>
          </a:r>
          <a:endParaRPr lang="ru-RU" sz="20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719DB8-2EAE-4232-9E28-F89AA7B9563C}" type="parTrans" cxnId="{BE312370-5026-48FE-9A2E-339CD7C5CCA3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/>
      <dgm:t>
        <a:bodyPr/>
        <a:lstStyle/>
        <a:p>
          <a:endParaRPr lang="ru-RU"/>
        </a:p>
      </dgm:t>
    </dgm:pt>
    <dgm:pt modelId="{CBAFED75-58AA-4B2C-B5E9-456EC61DD2A0}" type="sibTrans" cxnId="{BE312370-5026-48FE-9A2E-339CD7C5CCA3}">
      <dgm:prSet/>
      <dgm:spPr/>
      <dgm:t>
        <a:bodyPr/>
        <a:lstStyle/>
        <a:p>
          <a:endParaRPr lang="ru-RU"/>
        </a:p>
      </dgm:t>
    </dgm:pt>
    <dgm:pt modelId="{F6885421-4A32-48D6-BEC0-162CB6C29CF4}" type="pres">
      <dgm:prSet presAssocID="{35EC1883-B1A2-4D2B-9C13-E7DF7E66BE76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378D69E4-9A5C-4F06-A16C-2D0FBF5356E7}" type="pres">
      <dgm:prSet presAssocID="{E0B1F59D-00D8-4C85-A848-DD17004137D6}" presName="singleCycle" presStyleCnt="0"/>
      <dgm:spPr/>
    </dgm:pt>
    <dgm:pt modelId="{A03742EA-986E-4D9A-82B3-CEDDDE375342}" type="pres">
      <dgm:prSet presAssocID="{E0B1F59D-00D8-4C85-A848-DD17004137D6}" presName="singleCenter" presStyleLbl="node1" presStyleIdx="0" presStyleCnt="4" custScaleX="172557" custLinFactNeighborX="-1109" custLinFactNeighborY="-42476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6AB077CD-3E4E-44B9-BCB6-2CBD96EB11C7}" type="pres">
      <dgm:prSet presAssocID="{8AAA44EC-6CD1-4D97-8029-62632760429F}" presName="Name56" presStyleLbl="parChTrans1D2" presStyleIdx="0" presStyleCnt="3"/>
      <dgm:spPr/>
      <dgm:t>
        <a:bodyPr/>
        <a:lstStyle/>
        <a:p>
          <a:endParaRPr lang="ru-RU"/>
        </a:p>
      </dgm:t>
    </dgm:pt>
    <dgm:pt modelId="{B88B04EF-DA33-47AB-81FE-F417DE3DE9FB}" type="pres">
      <dgm:prSet presAssocID="{4F511964-D8E3-4F8B-8229-62A52A63567B}" presName="text0" presStyleLbl="node1" presStyleIdx="1" presStyleCnt="4" custScaleX="293603" custRadScaleRad="53459" custRadScaleInc="299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B90DF3-4DC9-4052-A579-53BE4446D7DC}" type="pres">
      <dgm:prSet presAssocID="{5DFF482B-43F5-4AAE-ABE6-5511521DF307}" presName="Name56" presStyleLbl="parChTrans1D2" presStyleIdx="1" presStyleCnt="3"/>
      <dgm:spPr/>
      <dgm:t>
        <a:bodyPr/>
        <a:lstStyle/>
        <a:p>
          <a:endParaRPr lang="ru-RU"/>
        </a:p>
      </dgm:t>
    </dgm:pt>
    <dgm:pt modelId="{41FC168F-ABBB-4E6E-B1D7-1EF1AF09AD83}" type="pres">
      <dgm:prSet presAssocID="{46094D97-748D-459D-8D2E-C5124C0899C3}" presName="text0" presStyleLbl="node1" presStyleIdx="2" presStyleCnt="4" custScaleX="236350" custRadScaleRad="81427" custRadScaleInc="-591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11111-F26C-464C-9E37-1D48ECFFCBE4}" type="pres">
      <dgm:prSet presAssocID="{9C719DB8-2EAE-4232-9E28-F89AA7B9563C}" presName="Name56" presStyleLbl="parChTrans1D2" presStyleIdx="2" presStyleCnt="3"/>
      <dgm:spPr/>
      <dgm:t>
        <a:bodyPr/>
        <a:lstStyle/>
        <a:p>
          <a:endParaRPr lang="ru-RU"/>
        </a:p>
      </dgm:t>
    </dgm:pt>
    <dgm:pt modelId="{9C3E8484-9F17-4BE6-96B5-49642CF688CC}" type="pres">
      <dgm:prSet presAssocID="{39EB18E1-AE7F-4583-BA2D-06BAB973AED2}" presName="text0" presStyleLbl="node1" presStyleIdx="3" presStyleCnt="4" custScaleX="161011" custRadScaleRad="87535" custRadScaleInc="585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E312370-5026-48FE-9A2E-339CD7C5CCA3}" srcId="{E0B1F59D-00D8-4C85-A848-DD17004137D6}" destId="{39EB18E1-AE7F-4583-BA2D-06BAB973AED2}" srcOrd="2" destOrd="0" parTransId="{9C719DB8-2EAE-4232-9E28-F89AA7B9563C}" sibTransId="{CBAFED75-58AA-4B2C-B5E9-456EC61DD2A0}"/>
    <dgm:cxn modelId="{887CB39B-3754-4B1A-8EF9-BAF325C05E1E}" type="presOf" srcId="{9C719DB8-2EAE-4232-9E28-F89AA7B9563C}" destId="{6CA11111-F26C-464C-9E37-1D48ECFFCBE4}" srcOrd="0" destOrd="0" presId="urn:microsoft.com/office/officeart/2008/layout/RadialCluster"/>
    <dgm:cxn modelId="{60189887-2CBD-409F-BF56-B1A63194A3A4}" srcId="{E0B1F59D-00D8-4C85-A848-DD17004137D6}" destId="{46094D97-748D-459D-8D2E-C5124C0899C3}" srcOrd="1" destOrd="0" parTransId="{5DFF482B-43F5-4AAE-ABE6-5511521DF307}" sibTransId="{20EB4FB4-A91A-449E-9006-D319EEA28D75}"/>
    <dgm:cxn modelId="{07A38FC5-870B-40BF-9855-1CF81CBA909C}" type="presOf" srcId="{4F511964-D8E3-4F8B-8229-62A52A63567B}" destId="{B88B04EF-DA33-47AB-81FE-F417DE3DE9FB}" srcOrd="0" destOrd="0" presId="urn:microsoft.com/office/officeart/2008/layout/RadialCluster"/>
    <dgm:cxn modelId="{4B1C0ABB-76DC-4D08-A253-38181CC27D6F}" type="presOf" srcId="{39EB18E1-AE7F-4583-BA2D-06BAB973AED2}" destId="{9C3E8484-9F17-4BE6-96B5-49642CF688CC}" srcOrd="0" destOrd="0" presId="urn:microsoft.com/office/officeart/2008/layout/RadialCluster"/>
    <dgm:cxn modelId="{6C5FBC4E-CECD-492D-821A-9B2EF9FCF07A}" type="presOf" srcId="{46094D97-748D-459D-8D2E-C5124C0899C3}" destId="{41FC168F-ABBB-4E6E-B1D7-1EF1AF09AD83}" srcOrd="0" destOrd="0" presId="urn:microsoft.com/office/officeart/2008/layout/RadialCluster"/>
    <dgm:cxn modelId="{3A79E057-02EA-4376-8E4A-F6DB763EA5B6}" type="presOf" srcId="{8AAA44EC-6CD1-4D97-8029-62632760429F}" destId="{6AB077CD-3E4E-44B9-BCB6-2CBD96EB11C7}" srcOrd="0" destOrd="0" presId="urn:microsoft.com/office/officeart/2008/layout/RadialCluster"/>
    <dgm:cxn modelId="{83BF0586-5A18-4E45-AE2B-8D77117F09EE}" srcId="{E0B1F59D-00D8-4C85-A848-DD17004137D6}" destId="{4F511964-D8E3-4F8B-8229-62A52A63567B}" srcOrd="0" destOrd="0" parTransId="{8AAA44EC-6CD1-4D97-8029-62632760429F}" sibTransId="{A8FB22E0-F42B-4A2C-A606-3C7EA8EB4EB1}"/>
    <dgm:cxn modelId="{0B40E322-9617-4129-A041-73333CC64772}" type="presOf" srcId="{5DFF482B-43F5-4AAE-ABE6-5511521DF307}" destId="{41B90DF3-4DC9-4052-A579-53BE4446D7DC}" srcOrd="0" destOrd="0" presId="urn:microsoft.com/office/officeart/2008/layout/RadialCluster"/>
    <dgm:cxn modelId="{3D928C92-FE94-4AB2-B45E-787FE2E3152F}" type="presOf" srcId="{E0B1F59D-00D8-4C85-A848-DD17004137D6}" destId="{A03742EA-986E-4D9A-82B3-CEDDDE375342}" srcOrd="0" destOrd="0" presId="urn:microsoft.com/office/officeart/2008/layout/RadialCluster"/>
    <dgm:cxn modelId="{38BCFB9F-EF17-4F34-B2D4-03AD205CC791}" srcId="{35EC1883-B1A2-4D2B-9C13-E7DF7E66BE76}" destId="{E0B1F59D-00D8-4C85-A848-DD17004137D6}" srcOrd="0" destOrd="0" parTransId="{0F9DBA1D-E09E-4DEF-A907-C9B5EFCD2A0B}" sibTransId="{8EA1D81F-C4FB-4F6C-AD33-DF94D4AC9E35}"/>
    <dgm:cxn modelId="{6715EA3F-C574-43B8-B6AB-18E4BF13AEE6}" type="presOf" srcId="{35EC1883-B1A2-4D2B-9C13-E7DF7E66BE76}" destId="{F6885421-4A32-48D6-BEC0-162CB6C29CF4}" srcOrd="0" destOrd="0" presId="urn:microsoft.com/office/officeart/2008/layout/RadialCluster"/>
    <dgm:cxn modelId="{D5028F29-EDC6-46DB-8251-84576AAD82F2}" type="presParOf" srcId="{F6885421-4A32-48D6-BEC0-162CB6C29CF4}" destId="{378D69E4-9A5C-4F06-A16C-2D0FBF5356E7}" srcOrd="0" destOrd="0" presId="urn:microsoft.com/office/officeart/2008/layout/RadialCluster"/>
    <dgm:cxn modelId="{46BA875F-35A8-4A74-BF86-2AF10A931A87}" type="presParOf" srcId="{378D69E4-9A5C-4F06-A16C-2D0FBF5356E7}" destId="{A03742EA-986E-4D9A-82B3-CEDDDE375342}" srcOrd="0" destOrd="0" presId="urn:microsoft.com/office/officeart/2008/layout/RadialCluster"/>
    <dgm:cxn modelId="{D9A5063B-139E-4FEA-905A-BCD125FC7663}" type="presParOf" srcId="{378D69E4-9A5C-4F06-A16C-2D0FBF5356E7}" destId="{6AB077CD-3E4E-44B9-BCB6-2CBD96EB11C7}" srcOrd="1" destOrd="0" presId="urn:microsoft.com/office/officeart/2008/layout/RadialCluster"/>
    <dgm:cxn modelId="{F4A87715-63AA-4540-B551-40DA6B09D7E2}" type="presParOf" srcId="{378D69E4-9A5C-4F06-A16C-2D0FBF5356E7}" destId="{B88B04EF-DA33-47AB-81FE-F417DE3DE9FB}" srcOrd="2" destOrd="0" presId="urn:microsoft.com/office/officeart/2008/layout/RadialCluster"/>
    <dgm:cxn modelId="{39E2CBAC-32CD-41C9-914E-868E20FA7E45}" type="presParOf" srcId="{378D69E4-9A5C-4F06-A16C-2D0FBF5356E7}" destId="{41B90DF3-4DC9-4052-A579-53BE4446D7DC}" srcOrd="3" destOrd="0" presId="urn:microsoft.com/office/officeart/2008/layout/RadialCluster"/>
    <dgm:cxn modelId="{6B38B9C8-8F54-432A-9675-F180EBBAEB58}" type="presParOf" srcId="{378D69E4-9A5C-4F06-A16C-2D0FBF5356E7}" destId="{41FC168F-ABBB-4E6E-B1D7-1EF1AF09AD83}" srcOrd="4" destOrd="0" presId="urn:microsoft.com/office/officeart/2008/layout/RadialCluster"/>
    <dgm:cxn modelId="{EC7050D7-83D2-4A9C-BABD-C204461CD445}" type="presParOf" srcId="{378D69E4-9A5C-4F06-A16C-2D0FBF5356E7}" destId="{6CA11111-F26C-464C-9E37-1D48ECFFCBE4}" srcOrd="5" destOrd="0" presId="urn:microsoft.com/office/officeart/2008/layout/RadialCluster"/>
    <dgm:cxn modelId="{349AE425-58E3-41A1-8AD2-34C33FF83E2E}" type="presParOf" srcId="{378D69E4-9A5C-4F06-A16C-2D0FBF5356E7}" destId="{9C3E8484-9F17-4BE6-96B5-49642CF688C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28FED10-4573-43DA-86B7-6B1F5C1D4917}" type="doc">
      <dgm:prSet loTypeId="urn:microsoft.com/office/officeart/2005/8/layout/hList7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B3AC9BF-C485-428B-85B3-F5D81E8FA3A7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Психологический</a:t>
          </a:r>
          <a:r>
            <a:rPr lang="ru-RU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микроклимат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B1F53E-C125-4E30-BEBE-B63444D105C7}" type="parTrans" cxnId="{DEC45338-1A65-473E-8AE2-1B82A1256AEB}">
      <dgm:prSet/>
      <dgm:spPr/>
      <dgm:t>
        <a:bodyPr/>
        <a:lstStyle/>
        <a:p>
          <a:endParaRPr lang="ru-RU"/>
        </a:p>
      </dgm:t>
    </dgm:pt>
    <dgm:pt modelId="{B5C5C74C-5D24-4904-8367-DCA27ED1DA13}" type="sibTrans" cxnId="{DEC45338-1A65-473E-8AE2-1B82A1256AEB}">
      <dgm:prSet/>
      <dgm:spPr/>
      <dgm:t>
        <a:bodyPr/>
        <a:lstStyle/>
        <a:p>
          <a:endParaRPr lang="ru-RU"/>
        </a:p>
      </dgm:t>
    </dgm:pt>
    <dgm:pt modelId="{05D5658A-32C7-4B13-93A2-91BEBF172D21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конфликтами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C7AA6F3-CEB4-4679-A1EB-AE1D208F72DE}" type="parTrans" cxnId="{D27796C1-1D0B-440F-A779-AE75EFFE15B3}">
      <dgm:prSet/>
      <dgm:spPr/>
      <dgm:t>
        <a:bodyPr/>
        <a:lstStyle/>
        <a:p>
          <a:endParaRPr lang="ru-RU"/>
        </a:p>
      </dgm:t>
    </dgm:pt>
    <dgm:pt modelId="{BCF953D5-FE75-47BB-B3C3-9B15CAAB20CA}" type="sibTrans" cxnId="{D27796C1-1D0B-440F-A779-AE75EFFE15B3}">
      <dgm:prSet/>
      <dgm:spPr/>
      <dgm:t>
        <a:bodyPr/>
        <a:lstStyle/>
        <a:p>
          <a:endParaRPr lang="ru-RU"/>
        </a:p>
      </dgm:t>
    </dgm:pt>
    <dgm:pt modelId="{77B47565-F486-4585-8DE5-A5DC7F2FC8D6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Индивидуальное сопровождение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5B441CD-2D4F-43B1-92B7-FE6436D3B0C6}" type="parTrans" cxnId="{D4219391-6C5B-4987-A2EC-FF6DFB014269}">
      <dgm:prSet/>
      <dgm:spPr/>
      <dgm:t>
        <a:bodyPr/>
        <a:lstStyle/>
        <a:p>
          <a:endParaRPr lang="ru-RU"/>
        </a:p>
      </dgm:t>
    </dgm:pt>
    <dgm:pt modelId="{CAD50B3F-B3A5-4DA4-A19C-8C59A7212629}" type="sibTrans" cxnId="{D4219391-6C5B-4987-A2EC-FF6DFB014269}">
      <dgm:prSet/>
      <dgm:spPr/>
      <dgm:t>
        <a:bodyPr/>
        <a:lstStyle/>
        <a:p>
          <a:endParaRPr lang="ru-RU"/>
        </a:p>
      </dgm:t>
    </dgm:pt>
    <dgm:pt modelId="{A1A9C77F-96DF-4B3D-B761-CB7C1FC194AE}">
      <dgm:prSet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</a:pP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Социально-коммуникативное     </a:t>
          </a:r>
        </a:p>
        <a:p>
          <a:pPr algn="ctr">
            <a:lnSpc>
              <a:spcPct val="100000"/>
            </a:lnSpc>
          </a:pPr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развитие	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87A5EEE-30EF-4667-8232-B0517E96AA00}" type="parTrans" cxnId="{AC31A1BD-214D-4C05-8CA4-E027B096E30D}">
      <dgm:prSet/>
      <dgm:spPr/>
      <dgm:t>
        <a:bodyPr/>
        <a:lstStyle/>
        <a:p>
          <a:endParaRPr lang="ru-RU"/>
        </a:p>
      </dgm:t>
    </dgm:pt>
    <dgm:pt modelId="{91ED1A84-CFE9-4A56-98EF-7C840E734070}" type="sibTrans" cxnId="{AC31A1BD-214D-4C05-8CA4-E027B096E30D}">
      <dgm:prSet/>
      <dgm:spPr/>
      <dgm:t>
        <a:bodyPr/>
        <a:lstStyle/>
        <a:p>
          <a:endParaRPr lang="ru-RU"/>
        </a:p>
      </dgm:t>
    </dgm:pt>
    <dgm:pt modelId="{24B992CE-EE64-415C-B1F8-05BBBD7BB453}" type="pres">
      <dgm:prSet presAssocID="{028FED10-4573-43DA-86B7-6B1F5C1D491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901A11-84C8-4573-8192-4AA1CF55DB07}" type="pres">
      <dgm:prSet presAssocID="{028FED10-4573-43DA-86B7-6B1F5C1D4917}" presName="fgShape" presStyleLbl="fgShp" presStyleIdx="0" presStyleCnt="1" custLinFactNeighborX="-13" custLinFactNeighborY="-27455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F065AFD-FA11-4BC9-B6E5-E9C5EDBAA54C}" type="pres">
      <dgm:prSet presAssocID="{028FED10-4573-43DA-86B7-6B1F5C1D4917}" presName="linComp" presStyleCnt="0"/>
      <dgm:spPr/>
    </dgm:pt>
    <dgm:pt modelId="{5524F108-9B9D-4589-9299-D64080B7450C}" type="pres">
      <dgm:prSet presAssocID="{1B3AC9BF-C485-428B-85B3-F5D81E8FA3A7}" presName="compNode" presStyleCnt="0"/>
      <dgm:spPr/>
    </dgm:pt>
    <dgm:pt modelId="{115E2931-5238-4604-BB3F-99ABEDD96963}" type="pres">
      <dgm:prSet presAssocID="{1B3AC9BF-C485-428B-85B3-F5D81E8FA3A7}" presName="bkgdShape" presStyleLbl="node1" presStyleIdx="0" presStyleCnt="4" custLinFactNeighborX="124" custLinFactNeighborY="-1682"/>
      <dgm:spPr/>
      <dgm:t>
        <a:bodyPr/>
        <a:lstStyle/>
        <a:p>
          <a:endParaRPr lang="ru-RU"/>
        </a:p>
      </dgm:t>
    </dgm:pt>
    <dgm:pt modelId="{B3B55EC2-E909-4A9A-B10A-6E14094C2A18}" type="pres">
      <dgm:prSet presAssocID="{1B3AC9BF-C485-428B-85B3-F5D81E8FA3A7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45EB03-F8B5-4AD9-BCEC-FCD350FF3C10}" type="pres">
      <dgm:prSet presAssocID="{1B3AC9BF-C485-428B-85B3-F5D81E8FA3A7}" presName="invisiNode" presStyleLbl="node1" presStyleIdx="0" presStyleCnt="4"/>
      <dgm:spPr/>
    </dgm:pt>
    <dgm:pt modelId="{66CE1778-63AC-48D8-A218-7966F17D1D57}" type="pres">
      <dgm:prSet presAssocID="{1B3AC9BF-C485-428B-85B3-F5D81E8FA3A7}" presName="imagNode" presStyleLbl="fgImgPlace1" presStyleIdx="0" presStyleCnt="4" custScaleX="126604" custScaleY="125934"/>
      <dgm:spPr>
        <a:blipFill rotWithShape="1">
          <a:blip xmlns:r="http://schemas.openxmlformats.org/officeDocument/2006/relationships"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777839E9-7847-478E-9B54-979C081AFCF2}" type="pres">
      <dgm:prSet presAssocID="{B5C5C74C-5D24-4904-8367-DCA27ED1DA13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054A148-50FF-48E1-9D9E-33CF4149A18E}" type="pres">
      <dgm:prSet presAssocID="{A1A9C77F-96DF-4B3D-B761-CB7C1FC194AE}" presName="compNode" presStyleCnt="0"/>
      <dgm:spPr/>
    </dgm:pt>
    <dgm:pt modelId="{4A81F0C9-8ECE-4B13-BBB0-459F51980215}" type="pres">
      <dgm:prSet presAssocID="{A1A9C77F-96DF-4B3D-B761-CB7C1FC194AE}" presName="bkgdShape" presStyleLbl="node1" presStyleIdx="1" presStyleCnt="4"/>
      <dgm:spPr/>
      <dgm:t>
        <a:bodyPr/>
        <a:lstStyle/>
        <a:p>
          <a:endParaRPr lang="ru-RU"/>
        </a:p>
      </dgm:t>
    </dgm:pt>
    <dgm:pt modelId="{9B116CE0-CDD8-4300-BFB1-A13FBDA05701}" type="pres">
      <dgm:prSet presAssocID="{A1A9C77F-96DF-4B3D-B761-CB7C1FC194AE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38C670-5925-49B9-BE33-98C50D9839C4}" type="pres">
      <dgm:prSet presAssocID="{A1A9C77F-96DF-4B3D-B761-CB7C1FC194AE}" presName="invisiNode" presStyleLbl="node1" presStyleIdx="1" presStyleCnt="4"/>
      <dgm:spPr/>
    </dgm:pt>
    <dgm:pt modelId="{792AF9D5-3018-434C-8574-402C9B30EC1E}" type="pres">
      <dgm:prSet presAssocID="{A1A9C77F-96DF-4B3D-B761-CB7C1FC194AE}" presName="imagNode" presStyleLbl="fgImgPlace1" presStyleIdx="1" presStyleCnt="4" custScaleX="117735" custScaleY="116502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10889E0-7505-458A-9649-B9FFF24D2696}" type="pres">
      <dgm:prSet presAssocID="{91ED1A84-CFE9-4A56-98EF-7C840E73407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6D60420-4DD2-4C76-9172-CE5F7FE59882}" type="pres">
      <dgm:prSet presAssocID="{77B47565-F486-4585-8DE5-A5DC7F2FC8D6}" presName="compNode" presStyleCnt="0"/>
      <dgm:spPr/>
    </dgm:pt>
    <dgm:pt modelId="{02425E8C-A203-42EC-A93F-D4408BFBC5D3}" type="pres">
      <dgm:prSet presAssocID="{77B47565-F486-4585-8DE5-A5DC7F2FC8D6}" presName="bkgdShape" presStyleLbl="node1" presStyleIdx="2" presStyleCnt="4"/>
      <dgm:spPr/>
      <dgm:t>
        <a:bodyPr/>
        <a:lstStyle/>
        <a:p>
          <a:endParaRPr lang="ru-RU"/>
        </a:p>
      </dgm:t>
    </dgm:pt>
    <dgm:pt modelId="{B4AF4019-E006-4B92-8CD1-7C01FC11D6A2}" type="pres">
      <dgm:prSet presAssocID="{77B47565-F486-4585-8DE5-A5DC7F2FC8D6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342ED-DB9F-40EB-9C22-97971343A2FB}" type="pres">
      <dgm:prSet presAssocID="{77B47565-F486-4585-8DE5-A5DC7F2FC8D6}" presName="invisiNode" presStyleLbl="node1" presStyleIdx="2" presStyleCnt="4"/>
      <dgm:spPr/>
    </dgm:pt>
    <dgm:pt modelId="{5D7B2558-9A6D-4591-9139-998D972EFD85}" type="pres">
      <dgm:prSet presAssocID="{77B47565-F486-4585-8DE5-A5DC7F2FC8D6}" presName="imagNode" presStyleLbl="fgImgPlace1" presStyleIdx="2" presStyleCnt="4" custScaleX="122790" custScaleY="115833"/>
      <dgm:spPr>
        <a:blipFill dpi="0"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"/>
          </a:stretch>
        </a:blipFill>
      </dgm:spPr>
      <dgm:t>
        <a:bodyPr/>
        <a:lstStyle/>
        <a:p>
          <a:endParaRPr lang="ru-RU"/>
        </a:p>
      </dgm:t>
    </dgm:pt>
    <dgm:pt modelId="{1221537A-34FE-40F9-BCED-A5C685504AC7}" type="pres">
      <dgm:prSet presAssocID="{CAD50B3F-B3A5-4DA4-A19C-8C59A7212629}" presName="sibTrans" presStyleLbl="sibTrans2D1" presStyleIdx="0" presStyleCnt="0"/>
      <dgm:spPr/>
      <dgm:t>
        <a:bodyPr/>
        <a:lstStyle/>
        <a:p>
          <a:endParaRPr lang="ru-RU"/>
        </a:p>
      </dgm:t>
    </dgm:pt>
    <dgm:pt modelId="{4124D76D-6ADD-438D-A3C0-F6B0C45DBC96}" type="pres">
      <dgm:prSet presAssocID="{05D5658A-32C7-4B13-93A2-91BEBF172D21}" presName="compNode" presStyleCnt="0"/>
      <dgm:spPr/>
    </dgm:pt>
    <dgm:pt modelId="{08663AC7-5D33-487D-A5E4-B1BB23B27F90}" type="pres">
      <dgm:prSet presAssocID="{05D5658A-32C7-4B13-93A2-91BEBF172D21}" presName="bkgdShape" presStyleLbl="node1" presStyleIdx="3" presStyleCnt="4"/>
      <dgm:spPr/>
      <dgm:t>
        <a:bodyPr/>
        <a:lstStyle/>
        <a:p>
          <a:endParaRPr lang="ru-RU"/>
        </a:p>
      </dgm:t>
    </dgm:pt>
    <dgm:pt modelId="{75C52FEA-48CC-423C-87E0-1D3DF65FD5AF}" type="pres">
      <dgm:prSet presAssocID="{05D5658A-32C7-4B13-93A2-91BEBF172D2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E93BD1-5A66-4759-9015-8D746D50B283}" type="pres">
      <dgm:prSet presAssocID="{05D5658A-32C7-4B13-93A2-91BEBF172D21}" presName="invisiNode" presStyleLbl="node1" presStyleIdx="3" presStyleCnt="4"/>
      <dgm:spPr/>
    </dgm:pt>
    <dgm:pt modelId="{B771C19F-F4D0-471C-8D36-0F947202E982}" type="pres">
      <dgm:prSet presAssocID="{05D5658A-32C7-4B13-93A2-91BEBF172D21}" presName="imagNode" presStyleLbl="fgImgPlace1" presStyleIdx="3" presStyleCnt="4" custScaleX="126604" custScaleY="126604"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</dgm:ptLst>
  <dgm:cxnLst>
    <dgm:cxn modelId="{6A894DC5-8BF6-4E8F-89B6-4AF50C370458}" type="presOf" srcId="{A1A9C77F-96DF-4B3D-B761-CB7C1FC194AE}" destId="{4A81F0C9-8ECE-4B13-BBB0-459F51980215}" srcOrd="0" destOrd="0" presId="urn:microsoft.com/office/officeart/2005/8/layout/hList7"/>
    <dgm:cxn modelId="{D4219391-6C5B-4987-A2EC-FF6DFB014269}" srcId="{028FED10-4573-43DA-86B7-6B1F5C1D4917}" destId="{77B47565-F486-4585-8DE5-A5DC7F2FC8D6}" srcOrd="2" destOrd="0" parTransId="{35B441CD-2D4F-43B1-92B7-FE6436D3B0C6}" sibTransId="{CAD50B3F-B3A5-4DA4-A19C-8C59A7212629}"/>
    <dgm:cxn modelId="{56685D4F-76EF-45E0-AB77-E9497766EF28}" type="presOf" srcId="{028FED10-4573-43DA-86B7-6B1F5C1D4917}" destId="{24B992CE-EE64-415C-B1F8-05BBBD7BB453}" srcOrd="0" destOrd="0" presId="urn:microsoft.com/office/officeart/2005/8/layout/hList7"/>
    <dgm:cxn modelId="{628EB64A-DE3C-4CA3-BF0A-82D7CBD79BFF}" type="presOf" srcId="{CAD50B3F-B3A5-4DA4-A19C-8C59A7212629}" destId="{1221537A-34FE-40F9-BCED-A5C685504AC7}" srcOrd="0" destOrd="0" presId="urn:microsoft.com/office/officeart/2005/8/layout/hList7"/>
    <dgm:cxn modelId="{BC933785-46D6-4CAC-86E9-18D10D9423EE}" type="presOf" srcId="{91ED1A84-CFE9-4A56-98EF-7C840E734070}" destId="{110889E0-7505-458A-9649-B9FFF24D2696}" srcOrd="0" destOrd="0" presId="urn:microsoft.com/office/officeart/2005/8/layout/hList7"/>
    <dgm:cxn modelId="{E297DA12-44DB-4C58-A035-6F5B5F70738E}" type="presOf" srcId="{A1A9C77F-96DF-4B3D-B761-CB7C1FC194AE}" destId="{9B116CE0-CDD8-4300-BFB1-A13FBDA05701}" srcOrd="1" destOrd="0" presId="urn:microsoft.com/office/officeart/2005/8/layout/hList7"/>
    <dgm:cxn modelId="{BDFE0AE4-94BE-42CF-A667-FD7A74CEC52A}" type="presOf" srcId="{B5C5C74C-5D24-4904-8367-DCA27ED1DA13}" destId="{777839E9-7847-478E-9B54-979C081AFCF2}" srcOrd="0" destOrd="0" presId="urn:microsoft.com/office/officeart/2005/8/layout/hList7"/>
    <dgm:cxn modelId="{D4C51EA7-F8CF-401D-8060-4E8C9D7E2F18}" type="presOf" srcId="{05D5658A-32C7-4B13-93A2-91BEBF172D21}" destId="{08663AC7-5D33-487D-A5E4-B1BB23B27F90}" srcOrd="0" destOrd="0" presId="urn:microsoft.com/office/officeart/2005/8/layout/hList7"/>
    <dgm:cxn modelId="{DEC45338-1A65-473E-8AE2-1B82A1256AEB}" srcId="{028FED10-4573-43DA-86B7-6B1F5C1D4917}" destId="{1B3AC9BF-C485-428B-85B3-F5D81E8FA3A7}" srcOrd="0" destOrd="0" parTransId="{EDB1F53E-C125-4E30-BEBE-B63444D105C7}" sibTransId="{B5C5C74C-5D24-4904-8367-DCA27ED1DA13}"/>
    <dgm:cxn modelId="{074A5DB4-D840-48F1-A90E-FD35145E872C}" type="presOf" srcId="{1B3AC9BF-C485-428B-85B3-F5D81E8FA3A7}" destId="{B3B55EC2-E909-4A9A-B10A-6E14094C2A18}" srcOrd="1" destOrd="0" presId="urn:microsoft.com/office/officeart/2005/8/layout/hList7"/>
    <dgm:cxn modelId="{AC31A1BD-214D-4C05-8CA4-E027B096E30D}" srcId="{028FED10-4573-43DA-86B7-6B1F5C1D4917}" destId="{A1A9C77F-96DF-4B3D-B761-CB7C1FC194AE}" srcOrd="1" destOrd="0" parTransId="{E87A5EEE-30EF-4667-8232-B0517E96AA00}" sibTransId="{91ED1A84-CFE9-4A56-98EF-7C840E734070}"/>
    <dgm:cxn modelId="{D27796C1-1D0B-440F-A779-AE75EFFE15B3}" srcId="{028FED10-4573-43DA-86B7-6B1F5C1D4917}" destId="{05D5658A-32C7-4B13-93A2-91BEBF172D21}" srcOrd="3" destOrd="0" parTransId="{9C7AA6F3-CEB4-4679-A1EB-AE1D208F72DE}" sibTransId="{BCF953D5-FE75-47BB-B3C3-9B15CAAB20CA}"/>
    <dgm:cxn modelId="{DC257BA1-CD31-482E-B7AC-79EF1CD9D831}" type="presOf" srcId="{77B47565-F486-4585-8DE5-A5DC7F2FC8D6}" destId="{02425E8C-A203-42EC-A93F-D4408BFBC5D3}" srcOrd="0" destOrd="0" presId="urn:microsoft.com/office/officeart/2005/8/layout/hList7"/>
    <dgm:cxn modelId="{05AE8EAD-7293-405B-9FF9-0B8A86459D09}" type="presOf" srcId="{1B3AC9BF-C485-428B-85B3-F5D81E8FA3A7}" destId="{115E2931-5238-4604-BB3F-99ABEDD96963}" srcOrd="0" destOrd="0" presId="urn:microsoft.com/office/officeart/2005/8/layout/hList7"/>
    <dgm:cxn modelId="{F880B163-A684-41F2-9EC1-0DF5CD0AE3DB}" type="presOf" srcId="{05D5658A-32C7-4B13-93A2-91BEBF172D21}" destId="{75C52FEA-48CC-423C-87E0-1D3DF65FD5AF}" srcOrd="1" destOrd="0" presId="urn:microsoft.com/office/officeart/2005/8/layout/hList7"/>
    <dgm:cxn modelId="{83FBAC29-33EA-48B6-BE0A-0940E41E7E25}" type="presOf" srcId="{77B47565-F486-4585-8DE5-A5DC7F2FC8D6}" destId="{B4AF4019-E006-4B92-8CD1-7C01FC11D6A2}" srcOrd="1" destOrd="0" presId="urn:microsoft.com/office/officeart/2005/8/layout/hList7"/>
    <dgm:cxn modelId="{6B5FA7AC-5F70-4643-9352-B466F0CBD1AC}" type="presParOf" srcId="{24B992CE-EE64-415C-B1F8-05BBBD7BB453}" destId="{79901A11-84C8-4573-8192-4AA1CF55DB07}" srcOrd="0" destOrd="0" presId="urn:microsoft.com/office/officeart/2005/8/layout/hList7"/>
    <dgm:cxn modelId="{E071D324-AF2F-4A18-B0F2-530D755D7D37}" type="presParOf" srcId="{24B992CE-EE64-415C-B1F8-05BBBD7BB453}" destId="{AF065AFD-FA11-4BC9-B6E5-E9C5EDBAA54C}" srcOrd="1" destOrd="0" presId="urn:microsoft.com/office/officeart/2005/8/layout/hList7"/>
    <dgm:cxn modelId="{D1BCFF97-3AD2-4AE1-A116-31983AD4808C}" type="presParOf" srcId="{AF065AFD-FA11-4BC9-B6E5-E9C5EDBAA54C}" destId="{5524F108-9B9D-4589-9299-D64080B7450C}" srcOrd="0" destOrd="0" presId="urn:microsoft.com/office/officeart/2005/8/layout/hList7"/>
    <dgm:cxn modelId="{FA6DE8D5-6273-4EED-8533-3988667BAC74}" type="presParOf" srcId="{5524F108-9B9D-4589-9299-D64080B7450C}" destId="{115E2931-5238-4604-BB3F-99ABEDD96963}" srcOrd="0" destOrd="0" presId="urn:microsoft.com/office/officeart/2005/8/layout/hList7"/>
    <dgm:cxn modelId="{12AC9579-FA8D-4517-8E36-8B8653D95EBA}" type="presParOf" srcId="{5524F108-9B9D-4589-9299-D64080B7450C}" destId="{B3B55EC2-E909-4A9A-B10A-6E14094C2A18}" srcOrd="1" destOrd="0" presId="urn:microsoft.com/office/officeart/2005/8/layout/hList7"/>
    <dgm:cxn modelId="{A9F36C73-B66D-4715-8BEE-34DC9466C285}" type="presParOf" srcId="{5524F108-9B9D-4589-9299-D64080B7450C}" destId="{A845EB03-F8B5-4AD9-BCEC-FCD350FF3C10}" srcOrd="2" destOrd="0" presId="urn:microsoft.com/office/officeart/2005/8/layout/hList7"/>
    <dgm:cxn modelId="{83ADE339-DE4D-4629-97A2-B0B4185FC698}" type="presParOf" srcId="{5524F108-9B9D-4589-9299-D64080B7450C}" destId="{66CE1778-63AC-48D8-A218-7966F17D1D57}" srcOrd="3" destOrd="0" presId="urn:microsoft.com/office/officeart/2005/8/layout/hList7"/>
    <dgm:cxn modelId="{BD63C3F3-C030-4B5D-8812-C2B0E3BBB77C}" type="presParOf" srcId="{AF065AFD-FA11-4BC9-B6E5-E9C5EDBAA54C}" destId="{777839E9-7847-478E-9B54-979C081AFCF2}" srcOrd="1" destOrd="0" presId="urn:microsoft.com/office/officeart/2005/8/layout/hList7"/>
    <dgm:cxn modelId="{CAF234AB-F6C7-4813-8D3E-4449FD963CF9}" type="presParOf" srcId="{AF065AFD-FA11-4BC9-B6E5-E9C5EDBAA54C}" destId="{E054A148-50FF-48E1-9D9E-33CF4149A18E}" srcOrd="2" destOrd="0" presId="urn:microsoft.com/office/officeart/2005/8/layout/hList7"/>
    <dgm:cxn modelId="{7EF68800-AED9-4627-AAA8-05A18D09A88F}" type="presParOf" srcId="{E054A148-50FF-48E1-9D9E-33CF4149A18E}" destId="{4A81F0C9-8ECE-4B13-BBB0-459F51980215}" srcOrd="0" destOrd="0" presId="urn:microsoft.com/office/officeart/2005/8/layout/hList7"/>
    <dgm:cxn modelId="{D4373D13-BE92-4007-9499-B783433C5ECD}" type="presParOf" srcId="{E054A148-50FF-48E1-9D9E-33CF4149A18E}" destId="{9B116CE0-CDD8-4300-BFB1-A13FBDA05701}" srcOrd="1" destOrd="0" presId="urn:microsoft.com/office/officeart/2005/8/layout/hList7"/>
    <dgm:cxn modelId="{32107868-A137-47B9-88EB-5CA048A837BA}" type="presParOf" srcId="{E054A148-50FF-48E1-9D9E-33CF4149A18E}" destId="{2A38C670-5925-49B9-BE33-98C50D9839C4}" srcOrd="2" destOrd="0" presId="urn:microsoft.com/office/officeart/2005/8/layout/hList7"/>
    <dgm:cxn modelId="{197D24E4-A4F6-4F48-9F5B-41D5F96508FD}" type="presParOf" srcId="{E054A148-50FF-48E1-9D9E-33CF4149A18E}" destId="{792AF9D5-3018-434C-8574-402C9B30EC1E}" srcOrd="3" destOrd="0" presId="urn:microsoft.com/office/officeart/2005/8/layout/hList7"/>
    <dgm:cxn modelId="{B133EA46-BFAA-454D-8C76-256FC7319C4E}" type="presParOf" srcId="{AF065AFD-FA11-4BC9-B6E5-E9C5EDBAA54C}" destId="{110889E0-7505-458A-9649-B9FFF24D2696}" srcOrd="3" destOrd="0" presId="urn:microsoft.com/office/officeart/2005/8/layout/hList7"/>
    <dgm:cxn modelId="{81D55DBE-4D4D-474E-96C3-80DC2EC13E48}" type="presParOf" srcId="{AF065AFD-FA11-4BC9-B6E5-E9C5EDBAA54C}" destId="{E6D60420-4DD2-4C76-9172-CE5F7FE59882}" srcOrd="4" destOrd="0" presId="urn:microsoft.com/office/officeart/2005/8/layout/hList7"/>
    <dgm:cxn modelId="{2386270E-21CD-45DA-A5BC-A5BA5A5034F0}" type="presParOf" srcId="{E6D60420-4DD2-4C76-9172-CE5F7FE59882}" destId="{02425E8C-A203-42EC-A93F-D4408BFBC5D3}" srcOrd="0" destOrd="0" presId="urn:microsoft.com/office/officeart/2005/8/layout/hList7"/>
    <dgm:cxn modelId="{249CA1EB-9241-4DEB-8FD4-D108EA3D1FF1}" type="presParOf" srcId="{E6D60420-4DD2-4C76-9172-CE5F7FE59882}" destId="{B4AF4019-E006-4B92-8CD1-7C01FC11D6A2}" srcOrd="1" destOrd="0" presId="urn:microsoft.com/office/officeart/2005/8/layout/hList7"/>
    <dgm:cxn modelId="{C9337831-1D2C-4FE9-A9D0-B90FAFC0077A}" type="presParOf" srcId="{E6D60420-4DD2-4C76-9172-CE5F7FE59882}" destId="{8D2342ED-DB9F-40EB-9C22-97971343A2FB}" srcOrd="2" destOrd="0" presId="urn:microsoft.com/office/officeart/2005/8/layout/hList7"/>
    <dgm:cxn modelId="{3E121A3A-3B2B-4AFC-A3BA-1062B6A91C6E}" type="presParOf" srcId="{E6D60420-4DD2-4C76-9172-CE5F7FE59882}" destId="{5D7B2558-9A6D-4591-9139-998D972EFD85}" srcOrd="3" destOrd="0" presId="urn:microsoft.com/office/officeart/2005/8/layout/hList7"/>
    <dgm:cxn modelId="{0662E841-55C8-41DB-86BC-7B511A21EB85}" type="presParOf" srcId="{AF065AFD-FA11-4BC9-B6E5-E9C5EDBAA54C}" destId="{1221537A-34FE-40F9-BCED-A5C685504AC7}" srcOrd="5" destOrd="0" presId="urn:microsoft.com/office/officeart/2005/8/layout/hList7"/>
    <dgm:cxn modelId="{FBAFAFDD-E9CC-4586-AB27-BC8981304521}" type="presParOf" srcId="{AF065AFD-FA11-4BC9-B6E5-E9C5EDBAA54C}" destId="{4124D76D-6ADD-438D-A3C0-F6B0C45DBC96}" srcOrd="6" destOrd="0" presId="urn:microsoft.com/office/officeart/2005/8/layout/hList7"/>
    <dgm:cxn modelId="{7792F2A6-D133-4D32-AA87-4E3C1BA22532}" type="presParOf" srcId="{4124D76D-6ADD-438D-A3C0-F6B0C45DBC96}" destId="{08663AC7-5D33-487D-A5E4-B1BB23B27F90}" srcOrd="0" destOrd="0" presId="urn:microsoft.com/office/officeart/2005/8/layout/hList7"/>
    <dgm:cxn modelId="{513B5880-2651-4FAE-9C7F-5329A9C3FAE3}" type="presParOf" srcId="{4124D76D-6ADD-438D-A3C0-F6B0C45DBC96}" destId="{75C52FEA-48CC-423C-87E0-1D3DF65FD5AF}" srcOrd="1" destOrd="0" presId="urn:microsoft.com/office/officeart/2005/8/layout/hList7"/>
    <dgm:cxn modelId="{D72BF454-09B1-44BE-82C3-56D594B54577}" type="presParOf" srcId="{4124D76D-6ADD-438D-A3C0-F6B0C45DBC96}" destId="{FBE93BD1-5A66-4759-9015-8D746D50B283}" srcOrd="2" destOrd="0" presId="urn:microsoft.com/office/officeart/2005/8/layout/hList7"/>
    <dgm:cxn modelId="{28E83CB0-D99C-4509-9F9B-24124CEB37B9}" type="presParOf" srcId="{4124D76D-6ADD-438D-A3C0-F6B0C45DBC96}" destId="{B771C19F-F4D0-471C-8D36-0F947202E982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AD96C7D-7C18-4CBE-96B3-7FD5636A0804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BE926C-78BC-4DE0-AE7F-B782DEF21BAE}">
      <dgm:prSet phldrT="[Текст]" custT="1"/>
      <dgm:spPr/>
      <dgm:t>
        <a:bodyPr/>
        <a:lstStyle/>
        <a:p>
          <a:pPr algn="l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Комфортная организация жизни группы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1BA828C-E07A-466C-A2F0-9226DA16967C}" type="parTrans" cxnId="{8569066C-60BF-44DD-BF80-15C6F01B22FD}">
      <dgm:prSet/>
      <dgm:spPr/>
      <dgm:t>
        <a:bodyPr/>
        <a:lstStyle/>
        <a:p>
          <a:endParaRPr lang="ru-RU"/>
        </a:p>
      </dgm:t>
    </dgm:pt>
    <dgm:pt modelId="{69E20D2F-5290-48C5-A401-70357F3B0AD6}" type="sibTrans" cxnId="{8569066C-60BF-44DD-BF80-15C6F01B22FD}">
      <dgm:prSet/>
      <dgm:spPr/>
      <dgm:t>
        <a:bodyPr/>
        <a:lstStyle/>
        <a:p>
          <a:endParaRPr lang="ru-RU"/>
        </a:p>
      </dgm:t>
    </dgm:pt>
    <dgm:pt modelId="{3527260B-7847-4746-8D1A-247B7A1CFB63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Темп деятельности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E21CA2C-986B-4B7C-BACC-555FBA64AB4D}" type="parTrans" cxnId="{1E509013-B4D6-4ADB-A88B-75A5C60C8271}">
      <dgm:prSet/>
      <dgm:spPr/>
      <dgm:t>
        <a:bodyPr/>
        <a:lstStyle/>
        <a:p>
          <a:endParaRPr lang="ru-RU"/>
        </a:p>
      </dgm:t>
    </dgm:pt>
    <dgm:pt modelId="{EE04626C-4355-4882-B6A8-6D42F52A179F}" type="sibTrans" cxnId="{1E509013-B4D6-4ADB-A88B-75A5C60C8271}">
      <dgm:prSet/>
      <dgm:spPr/>
      <dgm:t>
        <a:bodyPr/>
        <a:lstStyle/>
        <a:p>
          <a:endParaRPr lang="ru-RU"/>
        </a:p>
      </dgm:t>
    </dgm:pt>
    <dgm:pt modelId="{03CD8DA1-437D-4A1A-90A2-09EA33F8F56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Материальная среда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2E19D4B-64AC-42FA-BC04-B9C3103F2F2E}" type="parTrans" cxnId="{C3CF1F81-D9F0-4F74-9F3A-DD57464DA538}">
      <dgm:prSet/>
      <dgm:spPr/>
      <dgm:t>
        <a:bodyPr/>
        <a:lstStyle/>
        <a:p>
          <a:endParaRPr lang="ru-RU"/>
        </a:p>
      </dgm:t>
    </dgm:pt>
    <dgm:pt modelId="{BBCE102C-A306-4390-BC89-0D58F60AB2EC}" type="sibTrans" cxnId="{C3CF1F81-D9F0-4F74-9F3A-DD57464DA538}">
      <dgm:prSet/>
      <dgm:spPr/>
      <dgm:t>
        <a:bodyPr/>
        <a:lstStyle/>
        <a:p>
          <a:endParaRPr lang="ru-RU"/>
        </a:p>
      </dgm:t>
    </dgm:pt>
    <dgm:pt modelId="{1EEAC53D-E2F8-460D-AC9F-C2DD7EDECAAB}">
      <dgm:prSet phldrT="[Текст]" custT="1"/>
      <dgm:spPr/>
      <dgm:t>
        <a:bodyPr/>
        <a:lstStyle/>
        <a:p>
          <a:pPr algn="l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Развивающая и воспитательная </a:t>
          </a:r>
        </a:p>
        <a:p>
          <a:pPr algn="l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среда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A674EC-082A-4C3A-8273-6E1FE5696CCA}" type="parTrans" cxnId="{C6E4512B-33E2-4411-905F-8B0AC7CC43A3}">
      <dgm:prSet/>
      <dgm:spPr/>
      <dgm:t>
        <a:bodyPr/>
        <a:lstStyle/>
        <a:p>
          <a:endParaRPr lang="ru-RU"/>
        </a:p>
      </dgm:t>
    </dgm:pt>
    <dgm:pt modelId="{D62852C8-AC90-45D9-B779-3FE41E4FD5F0}" type="sibTrans" cxnId="{C6E4512B-33E2-4411-905F-8B0AC7CC43A3}">
      <dgm:prSet/>
      <dgm:spPr/>
      <dgm:t>
        <a:bodyPr/>
        <a:lstStyle/>
        <a:p>
          <a:endParaRPr lang="ru-RU"/>
        </a:p>
      </dgm:t>
    </dgm:pt>
    <dgm:pt modelId="{FD116C2B-F857-493B-8C33-EB865C78A293}">
      <dgm:prSet phldrT="[Текст]"/>
      <dgm:spPr/>
      <dgm:t>
        <a:bodyPr/>
        <a:lstStyle/>
        <a:p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4344B83-BC99-487D-BC68-EED57A65ABFE}" type="parTrans" cxnId="{22B97984-F55E-4AFF-8EE3-F3F5615A8681}">
      <dgm:prSet/>
      <dgm:spPr/>
      <dgm:t>
        <a:bodyPr/>
        <a:lstStyle/>
        <a:p>
          <a:endParaRPr lang="ru-RU"/>
        </a:p>
      </dgm:t>
    </dgm:pt>
    <dgm:pt modelId="{1525B99A-3C68-45D4-874D-C821A404989D}" type="sibTrans" cxnId="{22B97984-F55E-4AFF-8EE3-F3F5615A8681}">
      <dgm:prSet/>
      <dgm:spPr/>
      <dgm:t>
        <a:bodyPr/>
        <a:lstStyle/>
        <a:p>
          <a:endParaRPr lang="ru-RU"/>
        </a:p>
      </dgm:t>
    </dgm:pt>
    <dgm:pt modelId="{F9D6DE86-1237-478A-AD3C-A7FCE58FA31E}">
      <dgm:prSet phldrT="[Текст]" custT="1"/>
      <dgm:spPr/>
      <dgm:t>
        <a:bodyPr/>
        <a:lstStyle/>
        <a:p>
          <a:pPr algn="l"/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Традиции группы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B755DD1-A00B-42C7-8512-1113594DA77A}" type="parTrans" cxnId="{616DEA45-BCA2-4017-9E7C-D647A5CE4A67}">
      <dgm:prSet/>
      <dgm:spPr/>
      <dgm:t>
        <a:bodyPr/>
        <a:lstStyle/>
        <a:p>
          <a:endParaRPr lang="ru-RU"/>
        </a:p>
      </dgm:t>
    </dgm:pt>
    <dgm:pt modelId="{4172C5F4-4E5B-40D7-A7AF-27AF0BDE7423}" type="sibTrans" cxnId="{616DEA45-BCA2-4017-9E7C-D647A5CE4A67}">
      <dgm:prSet/>
      <dgm:spPr/>
      <dgm:t>
        <a:bodyPr/>
        <a:lstStyle/>
        <a:p>
          <a:endParaRPr lang="ru-RU"/>
        </a:p>
      </dgm:t>
    </dgm:pt>
    <dgm:pt modelId="{55942D18-3E14-45CB-9B3C-C8BBC71ED393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Письма друзьям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F6FED67-4BAD-4B28-9D7F-6CD2C884AF42}" type="parTrans" cxnId="{CD2C7B2D-0038-48A5-8279-AC4991DBEFC8}">
      <dgm:prSet/>
      <dgm:spPr/>
      <dgm:t>
        <a:bodyPr/>
        <a:lstStyle/>
        <a:p>
          <a:endParaRPr lang="ru-RU"/>
        </a:p>
      </dgm:t>
    </dgm:pt>
    <dgm:pt modelId="{DC095A81-B880-490B-AA5C-D3732F355240}" type="sibTrans" cxnId="{CD2C7B2D-0038-48A5-8279-AC4991DBEFC8}">
      <dgm:prSet/>
      <dgm:spPr/>
      <dgm:t>
        <a:bodyPr/>
        <a:lstStyle/>
        <a:p>
          <a:endParaRPr lang="ru-RU"/>
        </a:p>
      </dgm:t>
    </dgm:pt>
    <dgm:pt modelId="{05B757EE-A94B-4DF9-B643-CDAF0BB6BC71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Дни рождения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B9E7EA5-6D01-400F-A704-78A7D1E7E79F}" type="parTrans" cxnId="{BDBFD1CA-4959-4AE4-8840-E4E4CC8AEEFA}">
      <dgm:prSet/>
      <dgm:spPr/>
      <dgm:t>
        <a:bodyPr/>
        <a:lstStyle/>
        <a:p>
          <a:endParaRPr lang="ru-RU"/>
        </a:p>
      </dgm:t>
    </dgm:pt>
    <dgm:pt modelId="{8A7959A5-EC31-432A-8A55-72BE0A8C46CF}" type="sibTrans" cxnId="{BDBFD1CA-4959-4AE4-8840-E4E4CC8AEEFA}">
      <dgm:prSet/>
      <dgm:spPr/>
      <dgm:t>
        <a:bodyPr/>
        <a:lstStyle/>
        <a:p>
          <a:endParaRPr lang="ru-RU"/>
        </a:p>
      </dgm:t>
    </dgm:pt>
    <dgm:pt modelId="{7C57F307-F586-4C33-B141-7AB8E7207B7B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Доброжелательный настрой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E025E0-5A5A-4E44-B3CB-7760A65A4775}" type="parTrans" cxnId="{3CF2E94B-BD5F-46B2-9BFE-1D9C85CF6EBE}">
      <dgm:prSet/>
      <dgm:spPr/>
      <dgm:t>
        <a:bodyPr/>
        <a:lstStyle/>
        <a:p>
          <a:endParaRPr lang="ru-RU"/>
        </a:p>
      </dgm:t>
    </dgm:pt>
    <dgm:pt modelId="{2FF180A6-E2DC-4C18-98CB-C0C6C49EEE72}" type="sibTrans" cxnId="{3CF2E94B-BD5F-46B2-9BFE-1D9C85CF6EBE}">
      <dgm:prSet/>
      <dgm:spPr/>
      <dgm:t>
        <a:bodyPr/>
        <a:lstStyle/>
        <a:p>
          <a:endParaRPr lang="ru-RU"/>
        </a:p>
      </dgm:t>
    </dgm:pt>
    <dgm:pt modelId="{E99D9899-DE47-417F-819B-1FF3C5143F8D}">
      <dgm:prSet phldrT="[Текст]" custT="1"/>
      <dgm:spPr/>
      <dgm:t>
        <a:bodyPr/>
        <a:lstStyle/>
        <a:p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Персональные выставки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FB2A49-B143-420E-8C40-3153BB3CBFAF}" type="parTrans" cxnId="{07099365-8B30-438E-8329-D3A3DE055A9F}">
      <dgm:prSet/>
      <dgm:spPr/>
      <dgm:t>
        <a:bodyPr/>
        <a:lstStyle/>
        <a:p>
          <a:endParaRPr lang="ru-RU"/>
        </a:p>
      </dgm:t>
    </dgm:pt>
    <dgm:pt modelId="{5FD2722F-9160-4CA4-95DA-4FB0ECF9AFB5}" type="sibTrans" cxnId="{07099365-8B30-438E-8329-D3A3DE055A9F}">
      <dgm:prSet/>
      <dgm:spPr/>
      <dgm:t>
        <a:bodyPr/>
        <a:lstStyle/>
        <a:p>
          <a:endParaRPr lang="ru-RU"/>
        </a:p>
      </dgm:t>
    </dgm:pt>
    <dgm:pt modelId="{DC611C25-59C9-406C-A4FA-0CE7B94E3308}">
      <dgm:prSet phldrT="[Текст]" custT="1"/>
      <dgm:spPr/>
      <dgm:t>
        <a:bodyPr/>
        <a:lstStyle/>
        <a:p>
          <a:r>
            <a: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ВСЕГДА ЕСТЬ МЕСТО ИГРЕ!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E0E5DE1-7502-452D-9C65-92BEDBB173BB}" type="parTrans" cxnId="{8336561B-39DE-493B-9D46-04BF5F8105A2}">
      <dgm:prSet/>
      <dgm:spPr/>
    </dgm:pt>
    <dgm:pt modelId="{46A5C905-19F1-4F65-85E9-DD6BDF418BD6}" type="sibTrans" cxnId="{8336561B-39DE-493B-9D46-04BF5F8105A2}">
      <dgm:prSet/>
      <dgm:spPr/>
    </dgm:pt>
    <dgm:pt modelId="{37824042-BCA2-4F8C-AAF0-F0E995AEF58A}" type="pres">
      <dgm:prSet presAssocID="{4AD96C7D-7C18-4CBE-96B3-7FD5636A080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499A4A-B711-485D-9288-44CE73DDA8BA}" type="pres">
      <dgm:prSet presAssocID="{AEBE926C-78BC-4DE0-AE7F-B782DEF21BAE}" presName="circle1" presStyleLbl="node1" presStyleIdx="0" presStyleCnt="3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C4045494-335B-4771-A3F0-E361B4DB7B8A}" type="pres">
      <dgm:prSet presAssocID="{AEBE926C-78BC-4DE0-AE7F-B782DEF21BAE}" presName="space" presStyleCnt="0"/>
      <dgm:spPr/>
    </dgm:pt>
    <dgm:pt modelId="{7F6A20E2-C2EE-4713-A907-26D74A066738}" type="pres">
      <dgm:prSet presAssocID="{AEBE926C-78BC-4DE0-AE7F-B782DEF21BAE}" presName="rect1" presStyleLbl="alignAcc1" presStyleIdx="0" presStyleCnt="3" custScaleX="112828" custScaleY="104167"/>
      <dgm:spPr/>
      <dgm:t>
        <a:bodyPr/>
        <a:lstStyle/>
        <a:p>
          <a:endParaRPr lang="ru-RU"/>
        </a:p>
      </dgm:t>
    </dgm:pt>
    <dgm:pt modelId="{FDE34285-2D0F-4F49-ACBA-0C3CA09A3E01}" type="pres">
      <dgm:prSet presAssocID="{1EEAC53D-E2F8-460D-AC9F-C2DD7EDECAAB}" presName="vertSpace2" presStyleLbl="node1" presStyleIdx="0" presStyleCnt="3"/>
      <dgm:spPr/>
    </dgm:pt>
    <dgm:pt modelId="{A6478A21-D647-42D2-8B3E-69B167394AC5}" type="pres">
      <dgm:prSet presAssocID="{1EEAC53D-E2F8-460D-AC9F-C2DD7EDECAAB}" presName="circle2" presStyleLbl="node1" presStyleIdx="1" presStyleCnt="3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C239D0D5-A707-4E12-BD54-616154437A5A}" type="pres">
      <dgm:prSet presAssocID="{1EEAC53D-E2F8-460D-AC9F-C2DD7EDECAAB}" presName="rect2" presStyleLbl="alignAcc1" presStyleIdx="1" presStyleCnt="3" custScaleX="112245" custScaleY="94582"/>
      <dgm:spPr/>
      <dgm:t>
        <a:bodyPr/>
        <a:lstStyle/>
        <a:p>
          <a:endParaRPr lang="ru-RU"/>
        </a:p>
      </dgm:t>
    </dgm:pt>
    <dgm:pt modelId="{34237072-F2C4-4CDE-8CB2-F3EF3265DE8D}" type="pres">
      <dgm:prSet presAssocID="{F9D6DE86-1237-478A-AD3C-A7FCE58FA31E}" presName="vertSpace3" presStyleLbl="node1" presStyleIdx="1" presStyleCnt="3"/>
      <dgm:spPr/>
    </dgm:pt>
    <dgm:pt modelId="{CA98AC4C-D290-4CB7-81DE-B2457FC9103F}" type="pres">
      <dgm:prSet presAssocID="{F9D6DE86-1237-478A-AD3C-A7FCE58FA31E}" presName="circle3" presStyleLbl="node1" presStyleIdx="2" presStyleCnt="3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FF35836-50BB-4844-B1C6-6F98FCF6514A}" type="pres">
      <dgm:prSet presAssocID="{F9D6DE86-1237-478A-AD3C-A7FCE58FA31E}" presName="rect3" presStyleLbl="alignAcc1" presStyleIdx="2" presStyleCnt="3" custScaleX="112245" custScaleY="80742"/>
      <dgm:spPr/>
      <dgm:t>
        <a:bodyPr/>
        <a:lstStyle/>
        <a:p>
          <a:endParaRPr lang="ru-RU"/>
        </a:p>
      </dgm:t>
    </dgm:pt>
    <dgm:pt modelId="{6E2CF63F-BA3A-4004-B625-9DEF31195755}" type="pres">
      <dgm:prSet presAssocID="{AEBE926C-78BC-4DE0-AE7F-B782DEF21BAE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035E5A-A1B2-4A62-B546-A4B5DA4FD027}" type="pres">
      <dgm:prSet presAssocID="{AEBE926C-78BC-4DE0-AE7F-B782DEF21BAE}" presName="rect1ChTx" presStyleLbl="alignAcc1" presStyleIdx="2" presStyleCnt="3" custScaleX="100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0089A3-4295-4813-910C-7E33D0609A07}" type="pres">
      <dgm:prSet presAssocID="{1EEAC53D-E2F8-460D-AC9F-C2DD7EDECAAB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16B34F-FA99-4B5B-BFF2-85FEBC8C3954}" type="pres">
      <dgm:prSet presAssocID="{1EEAC53D-E2F8-460D-AC9F-C2DD7EDECAAB}" presName="rect2ChTx" presStyleLbl="alignAcc1" presStyleIdx="2" presStyleCnt="3" custScaleX="1128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2DC02-85E5-486B-B729-45DFE2C9D876}" type="pres">
      <dgm:prSet presAssocID="{F9D6DE86-1237-478A-AD3C-A7FCE58FA31E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D3F740-A1E0-48DE-B5C2-5E8D93331FBD}" type="pres">
      <dgm:prSet presAssocID="{F9D6DE86-1237-478A-AD3C-A7FCE58FA31E}" presName="rect3ChTx" presStyleLbl="alignAcc1" presStyleIdx="2" presStyleCnt="3" custScaleX="100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E4512B-33E2-4411-905F-8B0AC7CC43A3}" srcId="{4AD96C7D-7C18-4CBE-96B3-7FD5636A0804}" destId="{1EEAC53D-E2F8-460D-AC9F-C2DD7EDECAAB}" srcOrd="1" destOrd="0" parTransId="{ABA674EC-082A-4C3A-8273-6E1FE5696CCA}" sibTransId="{D62852C8-AC90-45D9-B779-3FE41E4FD5F0}"/>
    <dgm:cxn modelId="{6BAD928E-CA80-4279-BE3A-EFAD7C62E4A6}" type="presOf" srcId="{55942D18-3E14-45CB-9B3C-C8BBC71ED393}" destId="{80D3F740-A1E0-48DE-B5C2-5E8D93331FBD}" srcOrd="0" destOrd="0" presId="urn:microsoft.com/office/officeart/2005/8/layout/target3"/>
    <dgm:cxn modelId="{45344A7E-2049-4A60-B06C-CAA17B0A42FB}" type="presOf" srcId="{03CD8DA1-437D-4A1A-90A2-09EA33F8F56B}" destId="{26035E5A-A1B2-4A62-B546-A4B5DA4FD027}" srcOrd="0" destOrd="1" presId="urn:microsoft.com/office/officeart/2005/8/layout/target3"/>
    <dgm:cxn modelId="{DA290823-A937-4C29-95CC-74FE6B8679EC}" type="presOf" srcId="{3527260B-7847-4746-8D1A-247B7A1CFB63}" destId="{26035E5A-A1B2-4A62-B546-A4B5DA4FD027}" srcOrd="0" destOrd="0" presId="urn:microsoft.com/office/officeart/2005/8/layout/target3"/>
    <dgm:cxn modelId="{2E309C06-6433-4F48-9A3E-79E9561FB772}" type="presOf" srcId="{E99D9899-DE47-417F-819B-1FF3C5143F8D}" destId="{80D3F740-A1E0-48DE-B5C2-5E8D93331FBD}" srcOrd="0" destOrd="2" presId="urn:microsoft.com/office/officeart/2005/8/layout/target3"/>
    <dgm:cxn modelId="{8569066C-60BF-44DD-BF80-15C6F01B22FD}" srcId="{4AD96C7D-7C18-4CBE-96B3-7FD5636A0804}" destId="{AEBE926C-78BC-4DE0-AE7F-B782DEF21BAE}" srcOrd="0" destOrd="0" parTransId="{31BA828C-E07A-466C-A2F0-9226DA16967C}" sibTransId="{69E20D2F-5290-48C5-A401-70357F3B0AD6}"/>
    <dgm:cxn modelId="{773149C6-F508-41C7-8D51-30C80B3011B7}" type="presOf" srcId="{4AD96C7D-7C18-4CBE-96B3-7FD5636A0804}" destId="{37824042-BCA2-4F8C-AAF0-F0E995AEF58A}" srcOrd="0" destOrd="0" presId="urn:microsoft.com/office/officeart/2005/8/layout/target3"/>
    <dgm:cxn modelId="{79A53D29-0E70-45DE-B3D6-1FF1D18908DB}" type="presOf" srcId="{F9D6DE86-1237-478A-AD3C-A7FCE58FA31E}" destId="{F5D2DC02-85E5-486B-B729-45DFE2C9D876}" srcOrd="1" destOrd="0" presId="urn:microsoft.com/office/officeart/2005/8/layout/target3"/>
    <dgm:cxn modelId="{1E509013-B4D6-4ADB-A88B-75A5C60C8271}" srcId="{AEBE926C-78BC-4DE0-AE7F-B782DEF21BAE}" destId="{3527260B-7847-4746-8D1A-247B7A1CFB63}" srcOrd="0" destOrd="0" parTransId="{CE21CA2C-986B-4B7C-BACC-555FBA64AB4D}" sibTransId="{EE04626C-4355-4882-B6A8-6D42F52A179F}"/>
    <dgm:cxn modelId="{3CF2E94B-BD5F-46B2-9BFE-1D9C85CF6EBE}" srcId="{AEBE926C-78BC-4DE0-AE7F-B782DEF21BAE}" destId="{7C57F307-F586-4C33-B141-7AB8E7207B7B}" srcOrd="2" destOrd="0" parTransId="{F6E025E0-5A5A-4E44-B3CB-7760A65A4775}" sibTransId="{2FF180A6-E2DC-4C18-98CB-C0C6C49EEE72}"/>
    <dgm:cxn modelId="{CD2C7B2D-0038-48A5-8279-AC4991DBEFC8}" srcId="{F9D6DE86-1237-478A-AD3C-A7FCE58FA31E}" destId="{55942D18-3E14-45CB-9B3C-C8BBC71ED393}" srcOrd="0" destOrd="0" parTransId="{CF6FED67-4BAD-4B28-9D7F-6CD2C884AF42}" sibTransId="{DC095A81-B880-490B-AA5C-D3732F355240}"/>
    <dgm:cxn modelId="{1C0A5B97-3A94-40C4-809A-CB42741B1408}" type="presOf" srcId="{05B757EE-A94B-4DF9-B643-CDAF0BB6BC71}" destId="{80D3F740-A1E0-48DE-B5C2-5E8D93331FBD}" srcOrd="0" destOrd="1" presId="urn:microsoft.com/office/officeart/2005/8/layout/target3"/>
    <dgm:cxn modelId="{616DEA45-BCA2-4017-9E7C-D647A5CE4A67}" srcId="{4AD96C7D-7C18-4CBE-96B3-7FD5636A0804}" destId="{F9D6DE86-1237-478A-AD3C-A7FCE58FA31E}" srcOrd="2" destOrd="0" parTransId="{3B755DD1-A00B-42C7-8512-1113594DA77A}" sibTransId="{4172C5F4-4E5B-40D7-A7AF-27AF0BDE7423}"/>
    <dgm:cxn modelId="{07099365-8B30-438E-8329-D3A3DE055A9F}" srcId="{F9D6DE86-1237-478A-AD3C-A7FCE58FA31E}" destId="{E99D9899-DE47-417F-819B-1FF3C5143F8D}" srcOrd="2" destOrd="0" parTransId="{F3FB2A49-B143-420E-8C40-3153BB3CBFAF}" sibTransId="{5FD2722F-9160-4CA4-95DA-4FB0ECF9AFB5}"/>
    <dgm:cxn modelId="{4D834F15-33BB-46A5-BA88-87C18F08AAA3}" type="presOf" srcId="{F9D6DE86-1237-478A-AD3C-A7FCE58FA31E}" destId="{2FF35836-50BB-4844-B1C6-6F98FCF6514A}" srcOrd="0" destOrd="0" presId="urn:microsoft.com/office/officeart/2005/8/layout/target3"/>
    <dgm:cxn modelId="{F0755BF8-B2DD-40EE-8174-BF9F31953151}" type="presOf" srcId="{1EEAC53D-E2F8-460D-AC9F-C2DD7EDECAAB}" destId="{D70089A3-4295-4813-910C-7E33D0609A07}" srcOrd="1" destOrd="0" presId="urn:microsoft.com/office/officeart/2005/8/layout/target3"/>
    <dgm:cxn modelId="{3447C5CA-8E66-499D-A4EA-1A53D6D45286}" type="presOf" srcId="{7C57F307-F586-4C33-B141-7AB8E7207B7B}" destId="{26035E5A-A1B2-4A62-B546-A4B5DA4FD027}" srcOrd="0" destOrd="2" presId="urn:microsoft.com/office/officeart/2005/8/layout/target3"/>
    <dgm:cxn modelId="{E3804FD1-DD54-430C-B833-76710159109B}" type="presOf" srcId="{DC611C25-59C9-406C-A4FA-0CE7B94E3308}" destId="{26035E5A-A1B2-4A62-B546-A4B5DA4FD027}" srcOrd="0" destOrd="3" presId="urn:microsoft.com/office/officeart/2005/8/layout/target3"/>
    <dgm:cxn modelId="{C3CF1F81-D9F0-4F74-9F3A-DD57464DA538}" srcId="{AEBE926C-78BC-4DE0-AE7F-B782DEF21BAE}" destId="{03CD8DA1-437D-4A1A-90A2-09EA33F8F56B}" srcOrd="1" destOrd="0" parTransId="{32E19D4B-64AC-42FA-BC04-B9C3103F2F2E}" sibTransId="{BBCE102C-A306-4390-BC89-0D58F60AB2EC}"/>
    <dgm:cxn modelId="{22B97984-F55E-4AFF-8EE3-F3F5615A8681}" srcId="{1EEAC53D-E2F8-460D-AC9F-C2DD7EDECAAB}" destId="{FD116C2B-F857-493B-8C33-EB865C78A293}" srcOrd="0" destOrd="0" parTransId="{D4344B83-BC99-487D-BC68-EED57A65ABFE}" sibTransId="{1525B99A-3C68-45D4-874D-C821A404989D}"/>
    <dgm:cxn modelId="{A967133A-0D89-4E6C-BB1E-4F83FF49390F}" type="presOf" srcId="{AEBE926C-78BC-4DE0-AE7F-B782DEF21BAE}" destId="{6E2CF63F-BA3A-4004-B625-9DEF31195755}" srcOrd="1" destOrd="0" presId="urn:microsoft.com/office/officeart/2005/8/layout/target3"/>
    <dgm:cxn modelId="{8336561B-39DE-493B-9D46-04BF5F8105A2}" srcId="{AEBE926C-78BC-4DE0-AE7F-B782DEF21BAE}" destId="{DC611C25-59C9-406C-A4FA-0CE7B94E3308}" srcOrd="3" destOrd="0" parTransId="{9E0E5DE1-7502-452D-9C65-92BEDBB173BB}" sibTransId="{46A5C905-19F1-4F65-85E9-DD6BDF418BD6}"/>
    <dgm:cxn modelId="{884E6A9A-D91E-4033-9283-06446918B1CF}" type="presOf" srcId="{1EEAC53D-E2F8-460D-AC9F-C2DD7EDECAAB}" destId="{C239D0D5-A707-4E12-BD54-616154437A5A}" srcOrd="0" destOrd="0" presId="urn:microsoft.com/office/officeart/2005/8/layout/target3"/>
    <dgm:cxn modelId="{5567EF5D-2418-455E-8975-69CE0B53718B}" type="presOf" srcId="{FD116C2B-F857-493B-8C33-EB865C78A293}" destId="{7016B34F-FA99-4B5B-BFF2-85FEBC8C3954}" srcOrd="0" destOrd="0" presId="urn:microsoft.com/office/officeart/2005/8/layout/target3"/>
    <dgm:cxn modelId="{BDBFD1CA-4959-4AE4-8840-E4E4CC8AEEFA}" srcId="{F9D6DE86-1237-478A-AD3C-A7FCE58FA31E}" destId="{05B757EE-A94B-4DF9-B643-CDAF0BB6BC71}" srcOrd="1" destOrd="0" parTransId="{FB9E7EA5-6D01-400F-A704-78A7D1E7E79F}" sibTransId="{8A7959A5-EC31-432A-8A55-72BE0A8C46CF}"/>
    <dgm:cxn modelId="{2E9D0B4D-E7BC-40D7-9647-D2DD2B5C53BC}" type="presOf" srcId="{AEBE926C-78BC-4DE0-AE7F-B782DEF21BAE}" destId="{7F6A20E2-C2EE-4713-A907-26D74A066738}" srcOrd="0" destOrd="0" presId="urn:microsoft.com/office/officeart/2005/8/layout/target3"/>
    <dgm:cxn modelId="{E12F6621-2733-42DA-963E-93F847A8D09F}" type="presParOf" srcId="{37824042-BCA2-4F8C-AAF0-F0E995AEF58A}" destId="{46499A4A-B711-485D-9288-44CE73DDA8BA}" srcOrd="0" destOrd="0" presId="urn:microsoft.com/office/officeart/2005/8/layout/target3"/>
    <dgm:cxn modelId="{537FD92D-92E7-483E-83F1-E599E3BF2D88}" type="presParOf" srcId="{37824042-BCA2-4F8C-AAF0-F0E995AEF58A}" destId="{C4045494-335B-4771-A3F0-E361B4DB7B8A}" srcOrd="1" destOrd="0" presId="urn:microsoft.com/office/officeart/2005/8/layout/target3"/>
    <dgm:cxn modelId="{64BE3782-1E16-4985-8860-07A73FB06EA4}" type="presParOf" srcId="{37824042-BCA2-4F8C-AAF0-F0E995AEF58A}" destId="{7F6A20E2-C2EE-4713-A907-26D74A066738}" srcOrd="2" destOrd="0" presId="urn:microsoft.com/office/officeart/2005/8/layout/target3"/>
    <dgm:cxn modelId="{449C6AAD-0EDD-4377-8307-31FC97DF1626}" type="presParOf" srcId="{37824042-BCA2-4F8C-AAF0-F0E995AEF58A}" destId="{FDE34285-2D0F-4F49-ACBA-0C3CA09A3E01}" srcOrd="3" destOrd="0" presId="urn:microsoft.com/office/officeart/2005/8/layout/target3"/>
    <dgm:cxn modelId="{30B708D1-6685-4198-8E65-1484C14D85C4}" type="presParOf" srcId="{37824042-BCA2-4F8C-AAF0-F0E995AEF58A}" destId="{A6478A21-D647-42D2-8B3E-69B167394AC5}" srcOrd="4" destOrd="0" presId="urn:microsoft.com/office/officeart/2005/8/layout/target3"/>
    <dgm:cxn modelId="{A125D868-D618-43C6-AF05-27542A11AB7A}" type="presParOf" srcId="{37824042-BCA2-4F8C-AAF0-F0E995AEF58A}" destId="{C239D0D5-A707-4E12-BD54-616154437A5A}" srcOrd="5" destOrd="0" presId="urn:microsoft.com/office/officeart/2005/8/layout/target3"/>
    <dgm:cxn modelId="{5E8872D2-557B-42B3-81DF-826E69C4655A}" type="presParOf" srcId="{37824042-BCA2-4F8C-AAF0-F0E995AEF58A}" destId="{34237072-F2C4-4CDE-8CB2-F3EF3265DE8D}" srcOrd="6" destOrd="0" presId="urn:microsoft.com/office/officeart/2005/8/layout/target3"/>
    <dgm:cxn modelId="{44056CB9-E2C7-4C77-92BF-646AB7795CF1}" type="presParOf" srcId="{37824042-BCA2-4F8C-AAF0-F0E995AEF58A}" destId="{CA98AC4C-D290-4CB7-81DE-B2457FC9103F}" srcOrd="7" destOrd="0" presId="urn:microsoft.com/office/officeart/2005/8/layout/target3"/>
    <dgm:cxn modelId="{2E0BB64D-946A-4AEB-BAEC-7E7B11B71E62}" type="presParOf" srcId="{37824042-BCA2-4F8C-AAF0-F0E995AEF58A}" destId="{2FF35836-50BB-4844-B1C6-6F98FCF6514A}" srcOrd="8" destOrd="0" presId="urn:microsoft.com/office/officeart/2005/8/layout/target3"/>
    <dgm:cxn modelId="{5CE91D17-BF2E-4BB4-A4BF-F80A288ACDD2}" type="presParOf" srcId="{37824042-BCA2-4F8C-AAF0-F0E995AEF58A}" destId="{6E2CF63F-BA3A-4004-B625-9DEF31195755}" srcOrd="9" destOrd="0" presId="urn:microsoft.com/office/officeart/2005/8/layout/target3"/>
    <dgm:cxn modelId="{2CA3625D-17BC-41EC-A938-0822CF83A904}" type="presParOf" srcId="{37824042-BCA2-4F8C-AAF0-F0E995AEF58A}" destId="{26035E5A-A1B2-4A62-B546-A4B5DA4FD027}" srcOrd="10" destOrd="0" presId="urn:microsoft.com/office/officeart/2005/8/layout/target3"/>
    <dgm:cxn modelId="{D127A896-1348-4822-BF49-D8209A8F1370}" type="presParOf" srcId="{37824042-BCA2-4F8C-AAF0-F0E995AEF58A}" destId="{D70089A3-4295-4813-910C-7E33D0609A07}" srcOrd="11" destOrd="0" presId="urn:microsoft.com/office/officeart/2005/8/layout/target3"/>
    <dgm:cxn modelId="{55D94685-064D-4350-8BD5-FD3CF47988ED}" type="presParOf" srcId="{37824042-BCA2-4F8C-AAF0-F0E995AEF58A}" destId="{7016B34F-FA99-4B5B-BFF2-85FEBC8C3954}" srcOrd="12" destOrd="0" presId="urn:microsoft.com/office/officeart/2005/8/layout/target3"/>
    <dgm:cxn modelId="{CE30A9A8-47D4-479A-AB85-6E8D6A75C201}" type="presParOf" srcId="{37824042-BCA2-4F8C-AAF0-F0E995AEF58A}" destId="{F5D2DC02-85E5-486B-B729-45DFE2C9D876}" srcOrd="13" destOrd="0" presId="urn:microsoft.com/office/officeart/2005/8/layout/target3"/>
    <dgm:cxn modelId="{2E8343E6-C634-4A25-B172-6A794691199E}" type="presParOf" srcId="{37824042-BCA2-4F8C-AAF0-F0E995AEF58A}" destId="{80D3F740-A1E0-48DE-B5C2-5E8D93331FBD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8A0D13-33F0-48F6-B6CB-6B4C7432D1BE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B3F13254-402F-455E-88B4-7694827D6717}">
      <dgm:prSet phldrT="[Текст]" phldr="1"/>
      <dgm:spPr/>
      <dgm:t>
        <a:bodyPr/>
        <a:lstStyle/>
        <a:p>
          <a:endParaRPr lang="ru-RU"/>
        </a:p>
      </dgm:t>
    </dgm:pt>
    <dgm:pt modelId="{C8771321-52CB-4E10-8A6E-0FFA9CB7B7B2}" type="parTrans" cxnId="{DDD87A77-60C6-4648-B05D-D2E545B3B833}">
      <dgm:prSet/>
      <dgm:spPr/>
      <dgm:t>
        <a:bodyPr/>
        <a:lstStyle/>
        <a:p>
          <a:endParaRPr lang="ru-RU"/>
        </a:p>
      </dgm:t>
    </dgm:pt>
    <dgm:pt modelId="{261FC76A-38BC-492E-9DB5-5D9CB9A3F4A0}" type="sibTrans" cxnId="{DDD87A77-60C6-4648-B05D-D2E545B3B833}">
      <dgm:prSet/>
      <dgm:spPr/>
      <dgm:t>
        <a:bodyPr/>
        <a:lstStyle/>
        <a:p>
          <a:endParaRPr lang="ru-RU"/>
        </a:p>
      </dgm:t>
    </dgm:pt>
    <dgm:pt modelId="{1614A118-1BF8-47BD-894A-3C325B1A5572}">
      <dgm:prSet phldrT="[Текст]" phldr="1"/>
      <dgm:spPr/>
      <dgm:t>
        <a:bodyPr/>
        <a:lstStyle/>
        <a:p>
          <a:endParaRPr lang="ru-RU"/>
        </a:p>
      </dgm:t>
    </dgm:pt>
    <dgm:pt modelId="{3FFCF079-898A-455B-A277-C9A80D73B443}" type="parTrans" cxnId="{3DACD1B4-9090-479B-92FC-27CC65512D2D}">
      <dgm:prSet/>
      <dgm:spPr/>
      <dgm:t>
        <a:bodyPr/>
        <a:lstStyle/>
        <a:p>
          <a:endParaRPr lang="ru-RU"/>
        </a:p>
      </dgm:t>
    </dgm:pt>
    <dgm:pt modelId="{1DE6D37B-C3FB-444D-9795-6AC81A2AC94C}" type="sibTrans" cxnId="{3DACD1B4-9090-479B-92FC-27CC65512D2D}">
      <dgm:prSet/>
      <dgm:spPr/>
      <dgm:t>
        <a:bodyPr/>
        <a:lstStyle/>
        <a:p>
          <a:endParaRPr lang="ru-RU"/>
        </a:p>
      </dgm:t>
    </dgm:pt>
    <dgm:pt modelId="{2B064CFC-6FB0-41A1-B1C4-55834CC6D4BF}" type="pres">
      <dgm:prSet presAssocID="{8C8A0D13-33F0-48F6-B6CB-6B4C7432D1B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DE7A6A9-5250-4E12-9CF1-E269C282E430}" type="pres">
      <dgm:prSet presAssocID="{8C8A0D13-33F0-48F6-B6CB-6B4C7432D1BE}" presName="Name1" presStyleCnt="0"/>
      <dgm:spPr/>
    </dgm:pt>
    <dgm:pt modelId="{6187944C-36A8-4DA0-B6E4-E298CC9EEEF2}" type="pres">
      <dgm:prSet presAssocID="{8C8A0D13-33F0-48F6-B6CB-6B4C7432D1BE}" presName="cycle" presStyleCnt="0"/>
      <dgm:spPr/>
    </dgm:pt>
    <dgm:pt modelId="{52F68FB2-63C6-4042-BCA6-13832FFC5398}" type="pres">
      <dgm:prSet presAssocID="{8C8A0D13-33F0-48F6-B6CB-6B4C7432D1BE}" presName="srcNode" presStyleLbl="node1" presStyleIdx="0" presStyleCnt="2"/>
      <dgm:spPr/>
    </dgm:pt>
    <dgm:pt modelId="{74E0A535-AF6F-451A-B25E-0672D60486CC}" type="pres">
      <dgm:prSet presAssocID="{8C8A0D13-33F0-48F6-B6CB-6B4C7432D1BE}" presName="conn" presStyleLbl="parChTrans1D2" presStyleIdx="0" presStyleCnt="1"/>
      <dgm:spPr/>
      <dgm:t>
        <a:bodyPr/>
        <a:lstStyle/>
        <a:p>
          <a:endParaRPr lang="ru-RU"/>
        </a:p>
      </dgm:t>
    </dgm:pt>
    <dgm:pt modelId="{AAB699BC-AD03-43CC-8B5E-60EC4D4FC51B}" type="pres">
      <dgm:prSet presAssocID="{8C8A0D13-33F0-48F6-B6CB-6B4C7432D1BE}" presName="extraNode" presStyleLbl="node1" presStyleIdx="0" presStyleCnt="2"/>
      <dgm:spPr/>
    </dgm:pt>
    <dgm:pt modelId="{590D1AC3-118D-482D-9286-072AC14641E8}" type="pres">
      <dgm:prSet presAssocID="{8C8A0D13-33F0-48F6-B6CB-6B4C7432D1BE}" presName="dstNode" presStyleLbl="node1" presStyleIdx="0" presStyleCnt="2"/>
      <dgm:spPr/>
    </dgm:pt>
    <dgm:pt modelId="{3839064A-506F-4BA4-8CE3-F758975D09AF}" type="pres">
      <dgm:prSet presAssocID="{B3F13254-402F-455E-88B4-7694827D6717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B62D6D-D6D4-4351-BD1A-84C5E9282853}" type="pres">
      <dgm:prSet presAssocID="{B3F13254-402F-455E-88B4-7694827D6717}" presName="accent_1" presStyleCnt="0"/>
      <dgm:spPr/>
    </dgm:pt>
    <dgm:pt modelId="{FA248F62-2699-425D-949D-D639C5AF0049}" type="pres">
      <dgm:prSet presAssocID="{B3F13254-402F-455E-88B4-7694827D6717}" presName="accentRepeatNode" presStyleLbl="solidFgAcc1" presStyleIdx="0" presStyleCnt="2"/>
      <dgm:spPr/>
    </dgm:pt>
    <dgm:pt modelId="{FA38CF38-EB41-46DA-8714-3DFFCD16B35F}" type="pres">
      <dgm:prSet presAssocID="{1614A118-1BF8-47BD-894A-3C325B1A5572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4409A-7309-474F-8DB2-A7EAA735C159}" type="pres">
      <dgm:prSet presAssocID="{1614A118-1BF8-47BD-894A-3C325B1A5572}" presName="accent_2" presStyleCnt="0"/>
      <dgm:spPr/>
    </dgm:pt>
    <dgm:pt modelId="{AAFEA8B4-4A94-45D8-9784-222EE297F5F2}" type="pres">
      <dgm:prSet presAssocID="{1614A118-1BF8-47BD-894A-3C325B1A5572}" presName="accentRepeatNode" presStyleLbl="solidFgAcc1" presStyleIdx="1" presStyleCnt="2"/>
      <dgm:spPr/>
    </dgm:pt>
  </dgm:ptLst>
  <dgm:cxnLst>
    <dgm:cxn modelId="{13E80000-A575-4D69-9FBA-60843B98BD5E}" type="presOf" srcId="{1614A118-1BF8-47BD-894A-3C325B1A5572}" destId="{FA38CF38-EB41-46DA-8714-3DFFCD16B35F}" srcOrd="0" destOrd="0" presId="urn:microsoft.com/office/officeart/2008/layout/VerticalCurvedList"/>
    <dgm:cxn modelId="{DDD87A77-60C6-4648-B05D-D2E545B3B833}" srcId="{8C8A0D13-33F0-48F6-B6CB-6B4C7432D1BE}" destId="{B3F13254-402F-455E-88B4-7694827D6717}" srcOrd="0" destOrd="0" parTransId="{C8771321-52CB-4E10-8A6E-0FFA9CB7B7B2}" sibTransId="{261FC76A-38BC-492E-9DB5-5D9CB9A3F4A0}"/>
    <dgm:cxn modelId="{3DACD1B4-9090-479B-92FC-27CC65512D2D}" srcId="{8C8A0D13-33F0-48F6-B6CB-6B4C7432D1BE}" destId="{1614A118-1BF8-47BD-894A-3C325B1A5572}" srcOrd="1" destOrd="0" parTransId="{3FFCF079-898A-455B-A277-C9A80D73B443}" sibTransId="{1DE6D37B-C3FB-444D-9795-6AC81A2AC94C}"/>
    <dgm:cxn modelId="{144ABBF4-4534-43C7-9C06-DAF62278174E}" type="presOf" srcId="{261FC76A-38BC-492E-9DB5-5D9CB9A3F4A0}" destId="{74E0A535-AF6F-451A-B25E-0672D60486CC}" srcOrd="0" destOrd="0" presId="urn:microsoft.com/office/officeart/2008/layout/VerticalCurvedList"/>
    <dgm:cxn modelId="{415CD3C4-1512-45C9-89A2-629EBADA5C3C}" type="presOf" srcId="{8C8A0D13-33F0-48F6-B6CB-6B4C7432D1BE}" destId="{2B064CFC-6FB0-41A1-B1C4-55834CC6D4BF}" srcOrd="0" destOrd="0" presId="urn:microsoft.com/office/officeart/2008/layout/VerticalCurvedList"/>
    <dgm:cxn modelId="{E3B3D6EB-E45C-4859-AFBC-AECB1147AF32}" type="presOf" srcId="{B3F13254-402F-455E-88B4-7694827D6717}" destId="{3839064A-506F-4BA4-8CE3-F758975D09AF}" srcOrd="0" destOrd="0" presId="urn:microsoft.com/office/officeart/2008/layout/VerticalCurvedList"/>
    <dgm:cxn modelId="{8E4952DF-2041-4F19-B2B5-70CC164B3BEE}" type="presParOf" srcId="{2B064CFC-6FB0-41A1-B1C4-55834CC6D4BF}" destId="{7DE7A6A9-5250-4E12-9CF1-E269C282E430}" srcOrd="0" destOrd="0" presId="urn:microsoft.com/office/officeart/2008/layout/VerticalCurvedList"/>
    <dgm:cxn modelId="{6C40ED46-31B9-4602-909E-E1A7D006464E}" type="presParOf" srcId="{7DE7A6A9-5250-4E12-9CF1-E269C282E430}" destId="{6187944C-36A8-4DA0-B6E4-E298CC9EEEF2}" srcOrd="0" destOrd="0" presId="urn:microsoft.com/office/officeart/2008/layout/VerticalCurvedList"/>
    <dgm:cxn modelId="{719B0EB5-7561-4D51-B0C1-5A995502967B}" type="presParOf" srcId="{6187944C-36A8-4DA0-B6E4-E298CC9EEEF2}" destId="{52F68FB2-63C6-4042-BCA6-13832FFC5398}" srcOrd="0" destOrd="0" presId="urn:microsoft.com/office/officeart/2008/layout/VerticalCurvedList"/>
    <dgm:cxn modelId="{D47955E5-6754-40DA-8D2B-A4BEF3C78967}" type="presParOf" srcId="{6187944C-36A8-4DA0-B6E4-E298CC9EEEF2}" destId="{74E0A535-AF6F-451A-B25E-0672D60486CC}" srcOrd="1" destOrd="0" presId="urn:microsoft.com/office/officeart/2008/layout/VerticalCurvedList"/>
    <dgm:cxn modelId="{7D134ACC-79FB-430B-9695-97916AAB7234}" type="presParOf" srcId="{6187944C-36A8-4DA0-B6E4-E298CC9EEEF2}" destId="{AAB699BC-AD03-43CC-8B5E-60EC4D4FC51B}" srcOrd="2" destOrd="0" presId="urn:microsoft.com/office/officeart/2008/layout/VerticalCurvedList"/>
    <dgm:cxn modelId="{8C8DB6C1-95A9-481F-8943-197A3F143C6C}" type="presParOf" srcId="{6187944C-36A8-4DA0-B6E4-E298CC9EEEF2}" destId="{590D1AC3-118D-482D-9286-072AC14641E8}" srcOrd="3" destOrd="0" presId="urn:microsoft.com/office/officeart/2008/layout/VerticalCurvedList"/>
    <dgm:cxn modelId="{9B802595-C139-43E0-8136-BDF996689AC6}" type="presParOf" srcId="{7DE7A6A9-5250-4E12-9CF1-E269C282E430}" destId="{3839064A-506F-4BA4-8CE3-F758975D09AF}" srcOrd="1" destOrd="0" presId="urn:microsoft.com/office/officeart/2008/layout/VerticalCurvedList"/>
    <dgm:cxn modelId="{7B114CDB-C1A7-4D30-847C-4C4EE88A9B7B}" type="presParOf" srcId="{7DE7A6A9-5250-4E12-9CF1-E269C282E430}" destId="{78B62D6D-D6D4-4351-BD1A-84C5E9282853}" srcOrd="2" destOrd="0" presId="urn:microsoft.com/office/officeart/2008/layout/VerticalCurvedList"/>
    <dgm:cxn modelId="{31407BC1-7643-43D5-AF2F-572059A9DDBC}" type="presParOf" srcId="{78B62D6D-D6D4-4351-BD1A-84C5E9282853}" destId="{FA248F62-2699-425D-949D-D639C5AF0049}" srcOrd="0" destOrd="0" presId="urn:microsoft.com/office/officeart/2008/layout/VerticalCurvedList"/>
    <dgm:cxn modelId="{211DABEF-1EC7-430F-8BF3-9161850AE2DF}" type="presParOf" srcId="{7DE7A6A9-5250-4E12-9CF1-E269C282E430}" destId="{FA38CF38-EB41-46DA-8714-3DFFCD16B35F}" srcOrd="3" destOrd="0" presId="urn:microsoft.com/office/officeart/2008/layout/VerticalCurvedList"/>
    <dgm:cxn modelId="{EE9976D2-6B54-4387-B8DB-137510C9815B}" type="presParOf" srcId="{7DE7A6A9-5250-4E12-9CF1-E269C282E430}" destId="{E8C4409A-7309-474F-8DB2-A7EAA735C159}" srcOrd="4" destOrd="0" presId="urn:microsoft.com/office/officeart/2008/layout/VerticalCurvedList"/>
    <dgm:cxn modelId="{96AF4CA0-9B5D-4559-9B83-915068FE976F}" type="presParOf" srcId="{E8C4409A-7309-474F-8DB2-A7EAA735C159}" destId="{AAFEA8B4-4A94-45D8-9784-222EE297F5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B560ED4-6D22-42A6-BD53-121E568A5C0A}" type="doc">
      <dgm:prSet loTypeId="urn:microsoft.com/office/officeart/2005/8/layout/process4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87D359-5079-4D1B-AB20-41F8ECBE54D6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Усвоение морально-нравственных и этических норм и ценностей, принятых в обществе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A58D45A-5A03-4158-92FB-86FC164B78CC}" type="parTrans" cxnId="{5C5C0057-7DB2-446A-BD97-FF8F77218DBD}">
      <dgm:prSet/>
      <dgm:spPr/>
      <dgm:t>
        <a:bodyPr/>
        <a:lstStyle/>
        <a:p>
          <a:endParaRPr lang="ru-RU"/>
        </a:p>
      </dgm:t>
    </dgm:pt>
    <dgm:pt modelId="{D4472106-06A0-4F51-A3D8-5867278AFE53}" type="sibTrans" cxnId="{5C5C0057-7DB2-446A-BD97-FF8F77218DBD}">
      <dgm:prSet/>
      <dgm:spPr/>
      <dgm:t>
        <a:bodyPr/>
        <a:lstStyle/>
        <a:p>
          <a:endParaRPr lang="ru-RU"/>
        </a:p>
      </dgm:t>
    </dgm:pt>
    <dgm:pt modelId="{E1D5A95B-6321-4657-A528-F6B133F74A6B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общения и взаимодействия ребенка со взрослыми и сверстниками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69A6C9-2683-46D3-BA46-4A2C8FFE9AD3}" type="parTrans" cxnId="{D91A5841-35E3-4FE2-A225-BADFE85D651C}">
      <dgm:prSet/>
      <dgm:spPr/>
      <dgm:t>
        <a:bodyPr/>
        <a:lstStyle/>
        <a:p>
          <a:endParaRPr lang="ru-RU"/>
        </a:p>
      </dgm:t>
    </dgm:pt>
    <dgm:pt modelId="{B11CC4AA-2028-441E-82B2-DC078911E02F}" type="sibTrans" cxnId="{D91A5841-35E3-4FE2-A225-BADFE85D651C}">
      <dgm:prSet/>
      <dgm:spPr/>
      <dgm:t>
        <a:bodyPr/>
        <a:lstStyle/>
        <a:p>
          <a:endParaRPr lang="ru-RU"/>
        </a:p>
      </dgm:t>
    </dgm:pt>
    <dgm:pt modelId="{45BB8D53-1678-42C6-A594-6B6FA2841F9A}">
      <dgm:prSet phldrT="[Текст]"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Становление  самостоятельности, целенаправленности и саморегуляции собственных действий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2C49346-7BF1-4C61-BD20-6EB5EF7A03B0}" type="parTrans" cxnId="{BDD35AC0-2B19-40E1-B543-6ED2AA9AD79B}">
      <dgm:prSet/>
      <dgm:spPr/>
      <dgm:t>
        <a:bodyPr/>
        <a:lstStyle/>
        <a:p>
          <a:endParaRPr lang="ru-RU"/>
        </a:p>
      </dgm:t>
    </dgm:pt>
    <dgm:pt modelId="{396A65D5-C03E-4DFD-A3CF-F970188B83B2}" type="sibTrans" cxnId="{BDD35AC0-2B19-40E1-B543-6ED2AA9AD79B}">
      <dgm:prSet/>
      <dgm:spPr/>
      <dgm:t>
        <a:bodyPr/>
        <a:lstStyle/>
        <a:p>
          <a:endParaRPr lang="ru-RU"/>
        </a:p>
      </dgm:t>
    </dgm:pt>
    <dgm:pt modelId="{B9625ACA-CCE8-4C71-A680-10542C571C0D}">
      <dgm:prSet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 социального и эмоционального интеллекта, эмоциональной отзывчивости, сопереживания 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E6EE14-FF0F-4E94-B6AB-D35FBE99EEDB}" type="parTrans" cxnId="{35148ECE-6CFF-4257-B5A9-66638570E291}">
      <dgm:prSet/>
      <dgm:spPr/>
      <dgm:t>
        <a:bodyPr/>
        <a:lstStyle/>
        <a:p>
          <a:endParaRPr lang="ru-RU"/>
        </a:p>
      </dgm:t>
    </dgm:pt>
    <dgm:pt modelId="{8F287B28-8DB8-42D1-8E1E-EA7A2EE005C2}" type="sibTrans" cxnId="{35148ECE-6CFF-4257-B5A9-66638570E291}">
      <dgm:prSet/>
      <dgm:spPr/>
      <dgm:t>
        <a:bodyPr/>
        <a:lstStyle/>
        <a:p>
          <a:endParaRPr lang="ru-RU"/>
        </a:p>
      </dgm:t>
    </dgm:pt>
    <dgm:pt modelId="{56B79EA2-67AF-4EA3-989A-195972E81E40}">
      <dgm:prSet/>
      <dgm:spPr/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 гендерной идентичности, уважительного отношения и чувства принадлежности к своей семье и к сообществу детей и взрослых в Организации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0612A6F-A05F-4419-A898-7857DC20ED2B}" type="parTrans" cxnId="{3EA8CEA4-F755-4815-BF9E-DB7544C30990}">
      <dgm:prSet/>
      <dgm:spPr/>
      <dgm:t>
        <a:bodyPr/>
        <a:lstStyle/>
        <a:p>
          <a:endParaRPr lang="ru-RU"/>
        </a:p>
      </dgm:t>
    </dgm:pt>
    <dgm:pt modelId="{CF7EF50A-CA86-41D5-9762-C56E62C99B63}" type="sibTrans" cxnId="{3EA8CEA4-F755-4815-BF9E-DB7544C30990}">
      <dgm:prSet/>
      <dgm:spPr/>
      <dgm:t>
        <a:bodyPr/>
        <a:lstStyle/>
        <a:p>
          <a:endParaRPr lang="ru-RU"/>
        </a:p>
      </dgm:t>
    </dgm:pt>
    <dgm:pt modelId="{75BAFF63-28C7-419C-BC09-8B08CF875E02}" type="pres">
      <dgm:prSet presAssocID="{5B560ED4-6D22-42A6-BD53-121E568A5C0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64B0DF-4B53-4063-BE50-BD625617E5E9}" type="pres">
      <dgm:prSet presAssocID="{B9625ACA-CCE8-4C71-A680-10542C571C0D}" presName="boxAndChildren" presStyleCnt="0"/>
      <dgm:spPr/>
    </dgm:pt>
    <dgm:pt modelId="{DCA3016D-2CD4-40FA-8760-8B4024AC9549}" type="pres">
      <dgm:prSet presAssocID="{B9625ACA-CCE8-4C71-A680-10542C571C0D}" presName="parentTextBox" presStyleLbl="node1" presStyleIdx="0" presStyleCnt="5"/>
      <dgm:spPr/>
      <dgm:t>
        <a:bodyPr/>
        <a:lstStyle/>
        <a:p>
          <a:endParaRPr lang="ru-RU"/>
        </a:p>
      </dgm:t>
    </dgm:pt>
    <dgm:pt modelId="{0E1D2D6C-0BA6-4F2D-9222-EADDF7A920BA}" type="pres">
      <dgm:prSet presAssocID="{CF7EF50A-CA86-41D5-9762-C56E62C99B63}" presName="sp" presStyleCnt="0"/>
      <dgm:spPr/>
    </dgm:pt>
    <dgm:pt modelId="{9EBE309C-7F19-4246-B59C-E518113A3222}" type="pres">
      <dgm:prSet presAssocID="{56B79EA2-67AF-4EA3-989A-195972E81E40}" presName="arrowAndChildren" presStyleCnt="0"/>
      <dgm:spPr/>
    </dgm:pt>
    <dgm:pt modelId="{7D8CDE86-4449-4204-ADBD-5134F09BAF44}" type="pres">
      <dgm:prSet presAssocID="{56B79EA2-67AF-4EA3-989A-195972E81E40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04495903-F711-49F8-B553-98F9A1C3DBD6}" type="pres">
      <dgm:prSet presAssocID="{396A65D5-C03E-4DFD-A3CF-F970188B83B2}" presName="sp" presStyleCnt="0"/>
      <dgm:spPr/>
    </dgm:pt>
    <dgm:pt modelId="{072CF608-FC40-4ED3-9874-5AC6BE5B9004}" type="pres">
      <dgm:prSet presAssocID="{45BB8D53-1678-42C6-A594-6B6FA2841F9A}" presName="arrowAndChildren" presStyleCnt="0"/>
      <dgm:spPr/>
    </dgm:pt>
    <dgm:pt modelId="{4122DED5-75B0-49AD-806F-78F4C2B7E048}" type="pres">
      <dgm:prSet presAssocID="{45BB8D53-1678-42C6-A594-6B6FA2841F9A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31283ECC-D8CE-4524-AA1A-5D1913801EA0}" type="pres">
      <dgm:prSet presAssocID="{B11CC4AA-2028-441E-82B2-DC078911E02F}" presName="sp" presStyleCnt="0"/>
      <dgm:spPr/>
    </dgm:pt>
    <dgm:pt modelId="{BA5B8EAB-1D80-4A35-A012-3FF4FFEFA01B}" type="pres">
      <dgm:prSet presAssocID="{E1D5A95B-6321-4657-A528-F6B133F74A6B}" presName="arrowAndChildren" presStyleCnt="0"/>
      <dgm:spPr/>
    </dgm:pt>
    <dgm:pt modelId="{7F7E9DFB-FB00-4E01-8E13-B342FC689945}" type="pres">
      <dgm:prSet presAssocID="{E1D5A95B-6321-4657-A528-F6B133F74A6B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48A4D25E-119A-4C8B-AB5E-2D0EB0944D95}" type="pres">
      <dgm:prSet presAssocID="{D4472106-06A0-4F51-A3D8-5867278AFE53}" presName="sp" presStyleCnt="0"/>
      <dgm:spPr/>
    </dgm:pt>
    <dgm:pt modelId="{892486B8-BF7B-42E5-9851-1EA56EFA691E}" type="pres">
      <dgm:prSet presAssocID="{FC87D359-5079-4D1B-AB20-41F8ECBE54D6}" presName="arrowAndChildren" presStyleCnt="0"/>
      <dgm:spPr/>
    </dgm:pt>
    <dgm:pt modelId="{01CACD28-7CFD-45B3-922D-1B35B9316559}" type="pres">
      <dgm:prSet presAssocID="{FC87D359-5079-4D1B-AB20-41F8ECBE54D6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B610C2E8-6EBA-4131-8141-8DE9F87599BB}" type="presOf" srcId="{B9625ACA-CCE8-4C71-A680-10542C571C0D}" destId="{DCA3016D-2CD4-40FA-8760-8B4024AC9549}" srcOrd="0" destOrd="0" presId="urn:microsoft.com/office/officeart/2005/8/layout/process4"/>
    <dgm:cxn modelId="{0BBE83C1-144C-4156-81D6-C47B0F2DC3FD}" type="presOf" srcId="{FC87D359-5079-4D1B-AB20-41F8ECBE54D6}" destId="{01CACD28-7CFD-45B3-922D-1B35B9316559}" srcOrd="0" destOrd="0" presId="urn:microsoft.com/office/officeart/2005/8/layout/process4"/>
    <dgm:cxn modelId="{35148ECE-6CFF-4257-B5A9-66638570E291}" srcId="{5B560ED4-6D22-42A6-BD53-121E568A5C0A}" destId="{B9625ACA-CCE8-4C71-A680-10542C571C0D}" srcOrd="4" destOrd="0" parTransId="{06E6EE14-FF0F-4E94-B6AB-D35FBE99EEDB}" sibTransId="{8F287B28-8DB8-42D1-8E1E-EA7A2EE005C2}"/>
    <dgm:cxn modelId="{3EA8CEA4-F755-4815-BF9E-DB7544C30990}" srcId="{5B560ED4-6D22-42A6-BD53-121E568A5C0A}" destId="{56B79EA2-67AF-4EA3-989A-195972E81E40}" srcOrd="3" destOrd="0" parTransId="{00612A6F-A05F-4419-A898-7857DC20ED2B}" sibTransId="{CF7EF50A-CA86-41D5-9762-C56E62C99B63}"/>
    <dgm:cxn modelId="{CE8D4980-13CF-49D8-82D8-A4427B2F07FC}" type="presOf" srcId="{45BB8D53-1678-42C6-A594-6B6FA2841F9A}" destId="{4122DED5-75B0-49AD-806F-78F4C2B7E048}" srcOrd="0" destOrd="0" presId="urn:microsoft.com/office/officeart/2005/8/layout/process4"/>
    <dgm:cxn modelId="{D91A5841-35E3-4FE2-A225-BADFE85D651C}" srcId="{5B560ED4-6D22-42A6-BD53-121E568A5C0A}" destId="{E1D5A95B-6321-4657-A528-F6B133F74A6B}" srcOrd="1" destOrd="0" parTransId="{D069A6C9-2683-46D3-BA46-4A2C8FFE9AD3}" sibTransId="{B11CC4AA-2028-441E-82B2-DC078911E02F}"/>
    <dgm:cxn modelId="{5C5C0057-7DB2-446A-BD97-FF8F77218DBD}" srcId="{5B560ED4-6D22-42A6-BD53-121E568A5C0A}" destId="{FC87D359-5079-4D1B-AB20-41F8ECBE54D6}" srcOrd="0" destOrd="0" parTransId="{5A58D45A-5A03-4158-92FB-86FC164B78CC}" sibTransId="{D4472106-06A0-4F51-A3D8-5867278AFE53}"/>
    <dgm:cxn modelId="{4590631D-60C3-4EB4-B847-5C109C265C61}" type="presOf" srcId="{E1D5A95B-6321-4657-A528-F6B133F74A6B}" destId="{7F7E9DFB-FB00-4E01-8E13-B342FC689945}" srcOrd="0" destOrd="0" presId="urn:microsoft.com/office/officeart/2005/8/layout/process4"/>
    <dgm:cxn modelId="{1D6C0BC3-2CBA-4E53-8B16-DF4629D11F3B}" type="presOf" srcId="{5B560ED4-6D22-42A6-BD53-121E568A5C0A}" destId="{75BAFF63-28C7-419C-BC09-8B08CF875E02}" srcOrd="0" destOrd="0" presId="urn:microsoft.com/office/officeart/2005/8/layout/process4"/>
    <dgm:cxn modelId="{BDD35AC0-2B19-40E1-B543-6ED2AA9AD79B}" srcId="{5B560ED4-6D22-42A6-BD53-121E568A5C0A}" destId="{45BB8D53-1678-42C6-A594-6B6FA2841F9A}" srcOrd="2" destOrd="0" parTransId="{A2C49346-7BF1-4C61-BD20-6EB5EF7A03B0}" sibTransId="{396A65D5-C03E-4DFD-A3CF-F970188B83B2}"/>
    <dgm:cxn modelId="{92C31E36-DB26-43A1-BECC-B2C6E83D1F18}" type="presOf" srcId="{56B79EA2-67AF-4EA3-989A-195972E81E40}" destId="{7D8CDE86-4449-4204-ADBD-5134F09BAF44}" srcOrd="0" destOrd="0" presId="urn:microsoft.com/office/officeart/2005/8/layout/process4"/>
    <dgm:cxn modelId="{86924E51-4BA8-4807-A790-AC13B81DECEE}" type="presParOf" srcId="{75BAFF63-28C7-419C-BC09-8B08CF875E02}" destId="{CE64B0DF-4B53-4063-BE50-BD625617E5E9}" srcOrd="0" destOrd="0" presId="urn:microsoft.com/office/officeart/2005/8/layout/process4"/>
    <dgm:cxn modelId="{6037589A-ABA7-474C-93CF-DC78F22D7EDE}" type="presParOf" srcId="{CE64B0DF-4B53-4063-BE50-BD625617E5E9}" destId="{DCA3016D-2CD4-40FA-8760-8B4024AC9549}" srcOrd="0" destOrd="0" presId="urn:microsoft.com/office/officeart/2005/8/layout/process4"/>
    <dgm:cxn modelId="{FC33851D-8050-4F37-B3DB-D029A34E3BAD}" type="presParOf" srcId="{75BAFF63-28C7-419C-BC09-8B08CF875E02}" destId="{0E1D2D6C-0BA6-4F2D-9222-EADDF7A920BA}" srcOrd="1" destOrd="0" presId="urn:microsoft.com/office/officeart/2005/8/layout/process4"/>
    <dgm:cxn modelId="{8B8012DE-41C2-40D3-8108-1B4CE92FF217}" type="presParOf" srcId="{75BAFF63-28C7-419C-BC09-8B08CF875E02}" destId="{9EBE309C-7F19-4246-B59C-E518113A3222}" srcOrd="2" destOrd="0" presId="urn:microsoft.com/office/officeart/2005/8/layout/process4"/>
    <dgm:cxn modelId="{B58397AB-ED97-4169-AB71-2B876BF37F10}" type="presParOf" srcId="{9EBE309C-7F19-4246-B59C-E518113A3222}" destId="{7D8CDE86-4449-4204-ADBD-5134F09BAF44}" srcOrd="0" destOrd="0" presId="urn:microsoft.com/office/officeart/2005/8/layout/process4"/>
    <dgm:cxn modelId="{4F3E573A-D3DC-49EE-A270-0AA2D20864E0}" type="presParOf" srcId="{75BAFF63-28C7-419C-BC09-8B08CF875E02}" destId="{04495903-F711-49F8-B553-98F9A1C3DBD6}" srcOrd="3" destOrd="0" presId="urn:microsoft.com/office/officeart/2005/8/layout/process4"/>
    <dgm:cxn modelId="{4DA22280-A309-4318-A8EE-F6A0E78835C0}" type="presParOf" srcId="{75BAFF63-28C7-419C-BC09-8B08CF875E02}" destId="{072CF608-FC40-4ED3-9874-5AC6BE5B9004}" srcOrd="4" destOrd="0" presId="urn:microsoft.com/office/officeart/2005/8/layout/process4"/>
    <dgm:cxn modelId="{F94FBB3A-5784-487C-A3E9-49A7F0C1F1ED}" type="presParOf" srcId="{072CF608-FC40-4ED3-9874-5AC6BE5B9004}" destId="{4122DED5-75B0-49AD-806F-78F4C2B7E048}" srcOrd="0" destOrd="0" presId="urn:microsoft.com/office/officeart/2005/8/layout/process4"/>
    <dgm:cxn modelId="{BC7AB540-421E-46C2-BF7F-E9AB4D6B4322}" type="presParOf" srcId="{75BAFF63-28C7-419C-BC09-8B08CF875E02}" destId="{31283ECC-D8CE-4524-AA1A-5D1913801EA0}" srcOrd="5" destOrd="0" presId="urn:microsoft.com/office/officeart/2005/8/layout/process4"/>
    <dgm:cxn modelId="{8157E53A-0442-420F-B164-92483C7BBDBA}" type="presParOf" srcId="{75BAFF63-28C7-419C-BC09-8B08CF875E02}" destId="{BA5B8EAB-1D80-4A35-A012-3FF4FFEFA01B}" srcOrd="6" destOrd="0" presId="urn:microsoft.com/office/officeart/2005/8/layout/process4"/>
    <dgm:cxn modelId="{7ACAF443-8668-4315-922D-BF43B3B22513}" type="presParOf" srcId="{BA5B8EAB-1D80-4A35-A012-3FF4FFEFA01B}" destId="{7F7E9DFB-FB00-4E01-8E13-B342FC689945}" srcOrd="0" destOrd="0" presId="urn:microsoft.com/office/officeart/2005/8/layout/process4"/>
    <dgm:cxn modelId="{2D064678-C44F-45D7-B8B5-4E9675082AAC}" type="presParOf" srcId="{75BAFF63-28C7-419C-BC09-8B08CF875E02}" destId="{48A4D25E-119A-4C8B-AB5E-2D0EB0944D95}" srcOrd="7" destOrd="0" presId="urn:microsoft.com/office/officeart/2005/8/layout/process4"/>
    <dgm:cxn modelId="{0E389DA2-4358-4346-8D31-FDDB5E2F3814}" type="presParOf" srcId="{75BAFF63-28C7-419C-BC09-8B08CF875E02}" destId="{892486B8-BF7B-42E5-9851-1EA56EFA691E}" srcOrd="8" destOrd="0" presId="urn:microsoft.com/office/officeart/2005/8/layout/process4"/>
    <dgm:cxn modelId="{73EF4E61-E01F-4D13-ADDC-E2E39E459AB7}" type="presParOf" srcId="{892486B8-BF7B-42E5-9851-1EA56EFA691E}" destId="{01CACD28-7CFD-45B3-922D-1B35B931655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D24088F-2F1E-4433-829F-EC11929B7F13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31E107-27AC-4623-995E-F7606AD8F6F8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>
          <a:solidFill>
            <a:srgbClr val="33CC33"/>
          </a:solidFill>
        </a:ln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СРЕДСТВА СОЦИАЛЬНО-КОММУНИКАТИВНОГО РАЗВИТИЯ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EC2CB17-79EC-486B-917E-AE79256D7251}" type="parTrans" cxnId="{4D0BAFB3-1C08-4AF8-85DB-E5122FF82209}">
      <dgm:prSet/>
      <dgm:spPr/>
      <dgm:t>
        <a:bodyPr/>
        <a:lstStyle/>
        <a:p>
          <a:endParaRPr lang="ru-RU"/>
        </a:p>
      </dgm:t>
    </dgm:pt>
    <dgm:pt modelId="{8F54703E-E147-4881-86EB-A59BC2AC3628}" type="sibTrans" cxnId="{4D0BAFB3-1C08-4AF8-85DB-E5122FF82209}">
      <dgm:prSet/>
      <dgm:spPr/>
      <dgm:t>
        <a:bodyPr/>
        <a:lstStyle/>
        <a:p>
          <a:endParaRPr lang="ru-RU"/>
        </a:p>
      </dgm:t>
    </dgm:pt>
    <dgm:pt modelId="{0A1F68E1-8D64-4EB5-9ADD-5B07DF385435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/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ПРАВИЛА ГРУППЫ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884514-7AED-4F0F-9319-6CFF04ED6B33}" type="parTrans" cxnId="{96B972E5-C60A-4544-B859-B533D8147180}">
      <dgm:prSet/>
      <dgm:spPr>
        <a:solidFill>
          <a:srgbClr val="009900"/>
        </a:solidFill>
      </dgm:spPr>
      <dgm:t>
        <a:bodyPr/>
        <a:lstStyle/>
        <a:p>
          <a:endParaRPr lang="ru-RU"/>
        </a:p>
      </dgm:t>
    </dgm:pt>
    <dgm:pt modelId="{D93C8163-CD55-44AD-A1F0-215412B6DC5B}" type="sibTrans" cxnId="{96B972E5-C60A-4544-B859-B533D8147180}">
      <dgm:prSet/>
      <dgm:spPr/>
      <dgm:t>
        <a:bodyPr/>
        <a:lstStyle/>
        <a:p>
          <a:endParaRPr lang="ru-RU"/>
        </a:p>
      </dgm:t>
    </dgm:pt>
    <dgm:pt modelId="{456C0B08-FBC1-4FCA-99BA-8612BE263306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/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ПРОЕКТНАЯ ДЕЯТЕЛЬНОСТЬ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D503D35-6482-4F60-A863-9C55DFCA8F1A}" type="parTrans" cxnId="{FE3E6856-1890-40FD-95D6-C8FB23E9F5C6}">
      <dgm:prSet/>
      <dgm:spPr>
        <a:solidFill>
          <a:srgbClr val="009900"/>
        </a:solidFill>
      </dgm:spPr>
      <dgm:t>
        <a:bodyPr/>
        <a:lstStyle/>
        <a:p>
          <a:endParaRPr lang="ru-RU"/>
        </a:p>
      </dgm:t>
    </dgm:pt>
    <dgm:pt modelId="{770A1B52-AAF3-476D-B2D2-EF8F9E76CECF}" type="sibTrans" cxnId="{FE3E6856-1890-40FD-95D6-C8FB23E9F5C6}">
      <dgm:prSet/>
      <dgm:spPr/>
      <dgm:t>
        <a:bodyPr/>
        <a:lstStyle/>
        <a:p>
          <a:endParaRPr lang="ru-RU"/>
        </a:p>
      </dgm:t>
    </dgm:pt>
    <dgm:pt modelId="{A75D7882-F346-427B-88B6-7C79343BB22E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 w="38100"/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ТЕХНОЛОГИИ РАЗВИТИЯ ЭМОЦИОНАЛЬНОГО ИНТЕЛЛЕКТА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459C747-FFB2-4D4D-AB3B-5A63CA55C703}" type="parTrans" cxnId="{1C4AAA0D-097C-4C01-A0F3-792F8EFBAED7}">
      <dgm:prSet/>
      <dgm:spPr>
        <a:solidFill>
          <a:srgbClr val="009900"/>
        </a:solidFill>
      </dgm:spPr>
      <dgm:t>
        <a:bodyPr/>
        <a:lstStyle/>
        <a:p>
          <a:endParaRPr lang="ru-RU"/>
        </a:p>
      </dgm:t>
    </dgm:pt>
    <dgm:pt modelId="{12613C8B-0B90-4538-96A8-173396C741AF}" type="sibTrans" cxnId="{1C4AAA0D-097C-4C01-A0F3-792F8EFBAED7}">
      <dgm:prSet/>
      <dgm:spPr/>
      <dgm:t>
        <a:bodyPr/>
        <a:lstStyle/>
        <a:p>
          <a:endParaRPr lang="ru-RU"/>
        </a:p>
      </dgm:t>
    </dgm:pt>
    <dgm:pt modelId="{A5F7BC86-22C5-4BAD-B758-B911AE14F0E5}" type="pres">
      <dgm:prSet presAssocID="{6D24088F-2F1E-4433-829F-EC11929B7F1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8A7D0B1-B577-4F0E-B90B-4EE41AB731BF}" type="pres">
      <dgm:prSet presAssocID="{DB31E107-27AC-4623-995E-F7606AD8F6F8}" presName="centerShape" presStyleLbl="node0" presStyleIdx="0" presStyleCnt="1" custScaleX="150726" custLinFactNeighborX="569" custLinFactNeighborY="4230"/>
      <dgm:spPr/>
      <dgm:t>
        <a:bodyPr/>
        <a:lstStyle/>
        <a:p>
          <a:endParaRPr lang="ru-RU"/>
        </a:p>
      </dgm:t>
    </dgm:pt>
    <dgm:pt modelId="{E826DB9A-EEE1-4FA1-ABB6-FC75A7AB8E43}" type="pres">
      <dgm:prSet presAssocID="{3E884514-7AED-4F0F-9319-6CFF04ED6B33}" presName="parTrans" presStyleLbl="bgSibTrans2D1" presStyleIdx="0" presStyleCnt="3" custLinFactNeighborX="9557" custLinFactNeighborY="25002"/>
      <dgm:spPr/>
      <dgm:t>
        <a:bodyPr/>
        <a:lstStyle/>
        <a:p>
          <a:endParaRPr lang="ru-RU"/>
        </a:p>
      </dgm:t>
    </dgm:pt>
    <dgm:pt modelId="{D31A510E-F74A-4482-B3EF-1D648D772273}" type="pres">
      <dgm:prSet presAssocID="{0A1F68E1-8D64-4EB5-9ADD-5B07DF38543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72B46B-420B-49E7-845C-DF16E194F29B}" type="pres">
      <dgm:prSet presAssocID="{8D503D35-6482-4F60-A863-9C55DFCA8F1A}" presName="parTrans" presStyleLbl="bgSibTrans2D1" presStyleIdx="1" presStyleCnt="3" custScaleX="111649"/>
      <dgm:spPr/>
      <dgm:t>
        <a:bodyPr/>
        <a:lstStyle/>
        <a:p>
          <a:endParaRPr lang="ru-RU"/>
        </a:p>
      </dgm:t>
    </dgm:pt>
    <dgm:pt modelId="{93C5CF8F-DFB1-42A4-AA2D-CBDE62889213}" type="pres">
      <dgm:prSet presAssocID="{456C0B08-FBC1-4FCA-99BA-8612BE263306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D3D712-6063-420D-ACD3-D64F30BD9F19}" type="pres">
      <dgm:prSet presAssocID="{B459C747-FFB2-4D4D-AB3B-5A63CA55C703}" presName="parTrans" presStyleLbl="bgSibTrans2D1" presStyleIdx="2" presStyleCnt="3" custLinFactNeighborX="-6854" custLinFactNeighborY="13395"/>
      <dgm:spPr/>
      <dgm:t>
        <a:bodyPr/>
        <a:lstStyle/>
        <a:p>
          <a:endParaRPr lang="ru-RU"/>
        </a:p>
      </dgm:t>
    </dgm:pt>
    <dgm:pt modelId="{C08EF500-296D-4D9B-89AD-5DFA96D9700B}" type="pres">
      <dgm:prSet presAssocID="{A75D7882-F346-427B-88B6-7C79343BB22E}" presName="node" presStyleLbl="node1" presStyleIdx="2" presStyleCnt="3" custRadScaleRad="102291" custRadScaleInc="1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C4AAA0D-097C-4C01-A0F3-792F8EFBAED7}" srcId="{DB31E107-27AC-4623-995E-F7606AD8F6F8}" destId="{A75D7882-F346-427B-88B6-7C79343BB22E}" srcOrd="2" destOrd="0" parTransId="{B459C747-FFB2-4D4D-AB3B-5A63CA55C703}" sibTransId="{12613C8B-0B90-4538-96A8-173396C741AF}"/>
    <dgm:cxn modelId="{2583E568-197D-4EC9-8605-DD3F9575EAD8}" type="presOf" srcId="{8D503D35-6482-4F60-A863-9C55DFCA8F1A}" destId="{8D72B46B-420B-49E7-845C-DF16E194F29B}" srcOrd="0" destOrd="0" presId="urn:microsoft.com/office/officeart/2005/8/layout/radial4"/>
    <dgm:cxn modelId="{45792B1E-71D3-4E3F-BF17-5CB5488B79E9}" type="presOf" srcId="{A75D7882-F346-427B-88B6-7C79343BB22E}" destId="{C08EF500-296D-4D9B-89AD-5DFA96D9700B}" srcOrd="0" destOrd="0" presId="urn:microsoft.com/office/officeart/2005/8/layout/radial4"/>
    <dgm:cxn modelId="{96B972E5-C60A-4544-B859-B533D8147180}" srcId="{DB31E107-27AC-4623-995E-F7606AD8F6F8}" destId="{0A1F68E1-8D64-4EB5-9ADD-5B07DF385435}" srcOrd="0" destOrd="0" parTransId="{3E884514-7AED-4F0F-9319-6CFF04ED6B33}" sibTransId="{D93C8163-CD55-44AD-A1F0-215412B6DC5B}"/>
    <dgm:cxn modelId="{EF69F6F0-9862-478A-9981-84CF42A0198E}" type="presOf" srcId="{3E884514-7AED-4F0F-9319-6CFF04ED6B33}" destId="{E826DB9A-EEE1-4FA1-ABB6-FC75A7AB8E43}" srcOrd="0" destOrd="0" presId="urn:microsoft.com/office/officeart/2005/8/layout/radial4"/>
    <dgm:cxn modelId="{5D9B6353-9E67-4EE8-BF87-7B301DE40948}" type="presOf" srcId="{0A1F68E1-8D64-4EB5-9ADD-5B07DF385435}" destId="{D31A510E-F74A-4482-B3EF-1D648D772273}" srcOrd="0" destOrd="0" presId="urn:microsoft.com/office/officeart/2005/8/layout/radial4"/>
    <dgm:cxn modelId="{6C65F3EB-FD03-4754-BF4B-28B74E9C924A}" type="presOf" srcId="{456C0B08-FBC1-4FCA-99BA-8612BE263306}" destId="{93C5CF8F-DFB1-42A4-AA2D-CBDE62889213}" srcOrd="0" destOrd="0" presId="urn:microsoft.com/office/officeart/2005/8/layout/radial4"/>
    <dgm:cxn modelId="{F087184E-2078-40BC-94AE-B17DFB9DAD98}" type="presOf" srcId="{B459C747-FFB2-4D4D-AB3B-5A63CA55C703}" destId="{F2D3D712-6063-420D-ACD3-D64F30BD9F19}" srcOrd="0" destOrd="0" presId="urn:microsoft.com/office/officeart/2005/8/layout/radial4"/>
    <dgm:cxn modelId="{FE3E6856-1890-40FD-95D6-C8FB23E9F5C6}" srcId="{DB31E107-27AC-4623-995E-F7606AD8F6F8}" destId="{456C0B08-FBC1-4FCA-99BA-8612BE263306}" srcOrd="1" destOrd="0" parTransId="{8D503D35-6482-4F60-A863-9C55DFCA8F1A}" sibTransId="{770A1B52-AAF3-476D-B2D2-EF8F9E76CECF}"/>
    <dgm:cxn modelId="{B6D861D6-D4F9-4E4F-908D-072C52C7A0B2}" type="presOf" srcId="{DB31E107-27AC-4623-995E-F7606AD8F6F8}" destId="{38A7D0B1-B577-4F0E-B90B-4EE41AB731BF}" srcOrd="0" destOrd="0" presId="urn:microsoft.com/office/officeart/2005/8/layout/radial4"/>
    <dgm:cxn modelId="{4D0BAFB3-1C08-4AF8-85DB-E5122FF82209}" srcId="{6D24088F-2F1E-4433-829F-EC11929B7F13}" destId="{DB31E107-27AC-4623-995E-F7606AD8F6F8}" srcOrd="0" destOrd="0" parTransId="{7EC2CB17-79EC-486B-917E-AE79256D7251}" sibTransId="{8F54703E-E147-4881-86EB-A59BC2AC3628}"/>
    <dgm:cxn modelId="{ACF5B86C-FC48-4F03-AEB1-E149AC3883A9}" type="presOf" srcId="{6D24088F-2F1E-4433-829F-EC11929B7F13}" destId="{A5F7BC86-22C5-4BAD-B758-B911AE14F0E5}" srcOrd="0" destOrd="0" presId="urn:microsoft.com/office/officeart/2005/8/layout/radial4"/>
    <dgm:cxn modelId="{9137CECB-DBB6-4A21-B8FA-4A86BC49541C}" type="presParOf" srcId="{A5F7BC86-22C5-4BAD-B758-B911AE14F0E5}" destId="{38A7D0B1-B577-4F0E-B90B-4EE41AB731BF}" srcOrd="0" destOrd="0" presId="urn:microsoft.com/office/officeart/2005/8/layout/radial4"/>
    <dgm:cxn modelId="{38BFD2F6-8A8B-41B8-983A-570DDCFD2637}" type="presParOf" srcId="{A5F7BC86-22C5-4BAD-B758-B911AE14F0E5}" destId="{E826DB9A-EEE1-4FA1-ABB6-FC75A7AB8E43}" srcOrd="1" destOrd="0" presId="urn:microsoft.com/office/officeart/2005/8/layout/radial4"/>
    <dgm:cxn modelId="{CED6786D-BE92-4907-A1B3-E6C91F4229A4}" type="presParOf" srcId="{A5F7BC86-22C5-4BAD-B758-B911AE14F0E5}" destId="{D31A510E-F74A-4482-B3EF-1D648D772273}" srcOrd="2" destOrd="0" presId="urn:microsoft.com/office/officeart/2005/8/layout/radial4"/>
    <dgm:cxn modelId="{849C1BA1-CFBB-44DF-A69F-7B646A88F715}" type="presParOf" srcId="{A5F7BC86-22C5-4BAD-B758-B911AE14F0E5}" destId="{8D72B46B-420B-49E7-845C-DF16E194F29B}" srcOrd="3" destOrd="0" presId="urn:microsoft.com/office/officeart/2005/8/layout/radial4"/>
    <dgm:cxn modelId="{76FB54EB-8039-42EC-85F0-2DC7873D6A33}" type="presParOf" srcId="{A5F7BC86-22C5-4BAD-B758-B911AE14F0E5}" destId="{93C5CF8F-DFB1-42A4-AA2D-CBDE62889213}" srcOrd="4" destOrd="0" presId="urn:microsoft.com/office/officeart/2005/8/layout/radial4"/>
    <dgm:cxn modelId="{056E3DEE-2F68-4778-8ABC-0B92F73E4D22}" type="presParOf" srcId="{A5F7BC86-22C5-4BAD-B758-B911AE14F0E5}" destId="{F2D3D712-6063-420D-ACD3-D64F30BD9F19}" srcOrd="5" destOrd="0" presId="urn:microsoft.com/office/officeart/2005/8/layout/radial4"/>
    <dgm:cxn modelId="{07C3E269-763A-4633-ACC4-9D73DB45A825}" type="presParOf" srcId="{A5F7BC86-22C5-4BAD-B758-B911AE14F0E5}" destId="{C08EF500-296D-4D9B-89AD-5DFA96D9700B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3742EA-986E-4D9A-82B3-CEDDDE375342}">
      <dsp:nvSpPr>
        <dsp:cNvPr id="0" name=""/>
        <dsp:cNvSpPr/>
      </dsp:nvSpPr>
      <dsp:spPr>
        <a:xfrm>
          <a:off x="1872182" y="432046"/>
          <a:ext cx="3036407" cy="1759654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ВЗАИМОДЕЙСТВИЕ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58081" y="517945"/>
        <a:ext cx="2864609" cy="1587856"/>
      </dsp:txXfrm>
    </dsp:sp>
    <dsp:sp modelId="{6AB077CD-3E4E-44B9-BCB6-2CBD96EB11C7}">
      <dsp:nvSpPr>
        <dsp:cNvPr id="0" name=""/>
        <dsp:cNvSpPr/>
      </dsp:nvSpPr>
      <dsp:spPr>
        <a:xfrm rot="5337034">
          <a:off x="2290732" y="3328097"/>
          <a:ext cx="227317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273173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B88B04EF-DA33-47AB-81FE-F417DE3DE9FB}">
      <dsp:nvSpPr>
        <dsp:cNvPr id="0" name=""/>
        <dsp:cNvSpPr/>
      </dsp:nvSpPr>
      <dsp:spPr>
        <a:xfrm>
          <a:off x="1728190" y="4464493"/>
          <a:ext cx="3461486" cy="1178968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ВЗАИМООТНО</a:t>
          </a: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ШЕ</a:t>
          </a:r>
          <a:r>
            <a:rPr lang="ru-RU" sz="21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НИЯ</a:t>
          </a:r>
          <a:endParaRPr lang="ru-RU" sz="21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85742" y="4522045"/>
        <a:ext cx="3346382" cy="1063864"/>
      </dsp:txXfrm>
    </dsp:sp>
    <dsp:sp modelId="{41B90DF3-4DC9-4052-A579-53BE4446D7DC}">
      <dsp:nvSpPr>
        <dsp:cNvPr id="0" name=""/>
        <dsp:cNvSpPr/>
      </dsp:nvSpPr>
      <dsp:spPr>
        <a:xfrm rot="2568955">
          <a:off x="4219111" y="2500004"/>
          <a:ext cx="90724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07249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41FC168F-ABBB-4E6E-B1D7-1EF1AF09AD83}">
      <dsp:nvSpPr>
        <dsp:cNvPr id="0" name=""/>
        <dsp:cNvSpPr/>
      </dsp:nvSpPr>
      <dsp:spPr>
        <a:xfrm>
          <a:off x="4248473" y="2808308"/>
          <a:ext cx="2786492" cy="1178968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СОТРУДНИЧЕСТВО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06025" y="2865860"/>
        <a:ext cx="2671388" cy="1063864"/>
      </dsp:txXfrm>
    </dsp:sp>
    <dsp:sp modelId="{6CA11111-F26C-464C-9E37-1D48ECFFCBE4}">
      <dsp:nvSpPr>
        <dsp:cNvPr id="0" name=""/>
        <dsp:cNvSpPr/>
      </dsp:nvSpPr>
      <dsp:spPr>
        <a:xfrm rot="8265618">
          <a:off x="1623256" y="2500004"/>
          <a:ext cx="91725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17252" y="0"/>
              </a:lnTo>
            </a:path>
          </a:pathLst>
        </a:custGeom>
        <a:noFill/>
        <a:ln w="38100" cap="flat" cmpd="sng" algn="ctr">
          <a:solidFill>
            <a:schemeClr val="accent6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9C3E8484-9F17-4BE6-96B5-49642CF688CC}">
      <dsp:nvSpPr>
        <dsp:cNvPr id="0" name=""/>
        <dsp:cNvSpPr/>
      </dsp:nvSpPr>
      <dsp:spPr>
        <a:xfrm>
          <a:off x="144003" y="2808308"/>
          <a:ext cx="1898268" cy="1178968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ОБЩЕНИЕ</a:t>
          </a:r>
          <a:endParaRPr lang="ru-RU" sz="20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1555" y="2865860"/>
        <a:ext cx="1783164" cy="10638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E2931-5238-4604-BB3F-99ABEDD96963}">
      <dsp:nvSpPr>
        <dsp:cNvPr id="0" name=""/>
        <dsp:cNvSpPr/>
      </dsp:nvSpPr>
      <dsp:spPr>
        <a:xfrm>
          <a:off x="4247" y="0"/>
          <a:ext cx="1935742" cy="428133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Психологический</a:t>
          </a:r>
          <a:r>
            <a:rPr lang="ru-RU" sz="1600" b="1" kern="1200" baseline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микроклимат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247" y="1712535"/>
        <a:ext cx="1935742" cy="1712535"/>
      </dsp:txXfrm>
    </dsp:sp>
    <dsp:sp modelId="{66CE1778-63AC-48D8-A218-7966F17D1D57}">
      <dsp:nvSpPr>
        <dsp:cNvPr id="0" name=""/>
        <dsp:cNvSpPr/>
      </dsp:nvSpPr>
      <dsp:spPr>
        <a:xfrm>
          <a:off x="67230" y="72011"/>
          <a:ext cx="1804975" cy="1795423"/>
        </a:xfrm>
        <a:prstGeom prst="ellipse">
          <a:avLst/>
        </a:prstGeom>
        <a:blipFill rotWithShape="1">
          <a:blip xmlns:r="http://schemas.openxmlformats.org/officeDocument/2006/relationships"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4A81F0C9-8ECE-4B13-BBB0-459F51980215}">
      <dsp:nvSpPr>
        <dsp:cNvPr id="0" name=""/>
        <dsp:cNvSpPr/>
      </dsp:nvSpPr>
      <dsp:spPr>
        <a:xfrm>
          <a:off x="1995661" y="0"/>
          <a:ext cx="1935742" cy="428133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Социально-коммуникативное    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    развитие	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995661" y="1712535"/>
        <a:ext cx="1935742" cy="1712535"/>
      </dsp:txXfrm>
    </dsp:sp>
    <dsp:sp modelId="{792AF9D5-3018-434C-8574-402C9B30EC1E}">
      <dsp:nvSpPr>
        <dsp:cNvPr id="0" name=""/>
        <dsp:cNvSpPr/>
      </dsp:nvSpPr>
      <dsp:spPr>
        <a:xfrm>
          <a:off x="2124267" y="139246"/>
          <a:ext cx="1678531" cy="1660952"/>
        </a:xfrm>
        <a:prstGeom prst="ellipse">
          <a:avLst/>
        </a:prstGeom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2425E8C-A203-42EC-A93F-D4408BFBC5D3}">
      <dsp:nvSpPr>
        <dsp:cNvPr id="0" name=""/>
        <dsp:cNvSpPr/>
      </dsp:nvSpPr>
      <dsp:spPr>
        <a:xfrm>
          <a:off x="3989476" y="0"/>
          <a:ext cx="1935742" cy="428133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Индивидуальное сопровождение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989476" y="1712535"/>
        <a:ext cx="1935742" cy="1712535"/>
      </dsp:txXfrm>
    </dsp:sp>
    <dsp:sp modelId="{5D7B2558-9A6D-4591-9139-998D972EFD85}">
      <dsp:nvSpPr>
        <dsp:cNvPr id="0" name=""/>
        <dsp:cNvSpPr/>
      </dsp:nvSpPr>
      <dsp:spPr>
        <a:xfrm>
          <a:off x="4082047" y="144015"/>
          <a:ext cx="1750599" cy="1651414"/>
        </a:xfrm>
        <a:prstGeom prst="ellipse">
          <a:avLst/>
        </a:prstGeom>
        <a:blipFill dpi="0"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1"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8663AC7-5D33-487D-A5E4-B1BB23B27F90}">
      <dsp:nvSpPr>
        <dsp:cNvPr id="0" name=""/>
        <dsp:cNvSpPr/>
      </dsp:nvSpPr>
      <dsp:spPr>
        <a:xfrm>
          <a:off x="5983290" y="0"/>
          <a:ext cx="1935742" cy="428133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Работа с конфликтами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983290" y="1712535"/>
        <a:ext cx="1935742" cy="1712535"/>
      </dsp:txXfrm>
    </dsp:sp>
    <dsp:sp modelId="{B771C19F-F4D0-471C-8D36-0F947202E982}">
      <dsp:nvSpPr>
        <dsp:cNvPr id="0" name=""/>
        <dsp:cNvSpPr/>
      </dsp:nvSpPr>
      <dsp:spPr>
        <a:xfrm>
          <a:off x="6048674" y="67235"/>
          <a:ext cx="1804975" cy="1804975"/>
        </a:xfrm>
        <a:prstGeom prst="ellipse">
          <a:avLst/>
        </a:prstGeom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79901A11-84C8-4573-8192-4AA1CF55DB07}">
      <dsp:nvSpPr>
        <dsp:cNvPr id="0" name=""/>
        <dsp:cNvSpPr/>
      </dsp:nvSpPr>
      <dsp:spPr>
        <a:xfrm>
          <a:off x="315887" y="3248754"/>
          <a:ext cx="7287209" cy="642200"/>
        </a:xfrm>
        <a:prstGeom prst="leftRightArrow">
          <a:avLst/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499A4A-B711-485D-9288-44CE73DDA8BA}">
      <dsp:nvSpPr>
        <dsp:cNvPr id="0" name=""/>
        <dsp:cNvSpPr/>
      </dsp:nvSpPr>
      <dsp:spPr>
        <a:xfrm>
          <a:off x="-177007" y="370841"/>
          <a:ext cx="4730925" cy="4730925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7F6A20E2-C2EE-4713-A907-26D74A066738}">
      <dsp:nvSpPr>
        <dsp:cNvPr id="0" name=""/>
        <dsp:cNvSpPr/>
      </dsp:nvSpPr>
      <dsp:spPr>
        <a:xfrm>
          <a:off x="1834440" y="272272"/>
          <a:ext cx="6227443" cy="49280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Комфортная организация жизни группы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34440" y="272272"/>
        <a:ext cx="3113721" cy="1478422"/>
      </dsp:txXfrm>
    </dsp:sp>
    <dsp:sp modelId="{A6478A21-D647-42D2-8B3E-69B167394AC5}">
      <dsp:nvSpPr>
        <dsp:cNvPr id="0" name=""/>
        <dsp:cNvSpPr/>
      </dsp:nvSpPr>
      <dsp:spPr>
        <a:xfrm>
          <a:off x="650905" y="1790121"/>
          <a:ext cx="3075098" cy="3075098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</dsp:sp>
    <dsp:sp modelId="{C239D0D5-A707-4E12-BD54-616154437A5A}">
      <dsp:nvSpPr>
        <dsp:cNvPr id="0" name=""/>
        <dsp:cNvSpPr/>
      </dsp:nvSpPr>
      <dsp:spPr>
        <a:xfrm>
          <a:off x="1850529" y="1873426"/>
          <a:ext cx="6195265" cy="290848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Развивающая и воспитательная </a:t>
          </a:r>
        </a:p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среда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50529" y="1873426"/>
        <a:ext cx="3097632" cy="1342379"/>
      </dsp:txXfrm>
    </dsp:sp>
    <dsp:sp modelId="{CA98AC4C-D290-4CB7-81DE-B2457FC9103F}">
      <dsp:nvSpPr>
        <dsp:cNvPr id="0" name=""/>
        <dsp:cNvSpPr/>
      </dsp:nvSpPr>
      <dsp:spPr>
        <a:xfrm>
          <a:off x="1478817" y="3209397"/>
          <a:ext cx="1419276" cy="1419276"/>
        </a:xfrm>
        <a:prstGeom prst="pie">
          <a:avLst>
            <a:gd name="adj1" fmla="val 5400000"/>
            <a:gd name="adj2" fmla="val 1620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2FF35836-50BB-4844-B1C6-6F98FCF6514A}">
      <dsp:nvSpPr>
        <dsp:cNvPr id="0" name=""/>
        <dsp:cNvSpPr/>
      </dsp:nvSpPr>
      <dsp:spPr>
        <a:xfrm>
          <a:off x="1850529" y="3346060"/>
          <a:ext cx="6195265" cy="114595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Традиции группы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50529" y="3346060"/>
        <a:ext cx="3097632" cy="1145952"/>
      </dsp:txXfrm>
    </dsp:sp>
    <dsp:sp modelId="{26035E5A-A1B2-4A62-B546-A4B5DA4FD027}">
      <dsp:nvSpPr>
        <dsp:cNvPr id="0" name=""/>
        <dsp:cNvSpPr/>
      </dsp:nvSpPr>
      <dsp:spPr>
        <a:xfrm>
          <a:off x="4937260" y="370841"/>
          <a:ext cx="2781508" cy="141928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Темп деятельности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Материальная среда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Доброжелательный настрой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ВСЕГДА ЕСТЬ МЕСТО ИГРЕ!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37260" y="370841"/>
        <a:ext cx="2781508" cy="1419280"/>
      </dsp:txXfrm>
    </dsp:sp>
    <dsp:sp modelId="{7016B34F-FA99-4B5B-BFF2-85FEBC8C3954}">
      <dsp:nvSpPr>
        <dsp:cNvPr id="0" name=""/>
        <dsp:cNvSpPr/>
      </dsp:nvSpPr>
      <dsp:spPr>
        <a:xfrm>
          <a:off x="4771154" y="1790121"/>
          <a:ext cx="3113721" cy="141927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285750" lvl="1" indent="-285750" algn="l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65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71154" y="1790121"/>
        <a:ext cx="3113721" cy="1419276"/>
      </dsp:txXfrm>
    </dsp:sp>
    <dsp:sp modelId="{80D3F740-A1E0-48DE-B5C2-5E8D93331FBD}">
      <dsp:nvSpPr>
        <dsp:cNvPr id="0" name=""/>
        <dsp:cNvSpPr/>
      </dsp:nvSpPr>
      <dsp:spPr>
        <a:xfrm>
          <a:off x="4937260" y="3209397"/>
          <a:ext cx="2781508" cy="1419276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Письма друзьям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Дни рождения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Персональные выставки</a:t>
          </a:r>
          <a:endParaRPr lang="ru-RU" sz="18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937260" y="3209397"/>
        <a:ext cx="2781508" cy="14192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98BB4-7414-47D1-ABAC-2D2A6812CBE6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E009CD-B45A-40CD-AB2F-B37325CED22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7429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009CD-B45A-40CD-AB2F-B37325CED22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085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009CD-B45A-40CD-AB2F-B37325CED226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114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1.jpeg"/><Relationship Id="rId12" Type="http://schemas.microsoft.com/office/2007/relationships/diagramDrawing" Target="../diagrams/drawing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openxmlformats.org/officeDocument/2006/relationships/diagramColors" Target="../diagrams/colors5.xml"/><Relationship Id="rId5" Type="http://schemas.openxmlformats.org/officeDocument/2006/relationships/diagramColors" Target="../diagrams/colors4.xml"/><Relationship Id="rId10" Type="http://schemas.openxmlformats.org/officeDocument/2006/relationships/diagramQuickStyle" Target="../diagrams/quickStyle5.xml"/><Relationship Id="rId4" Type="http://schemas.openxmlformats.org/officeDocument/2006/relationships/diagramQuickStyle" Target="../diagrams/quickStyle4.xml"/><Relationship Id="rId9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04578"/>
            <a:ext cx="7920879" cy="1288718"/>
          </a:xfr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позитивного взаимодействия в детском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1\семинар позитив вщаимоотн\картинки\назв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35" t="-3088" r="45012" b="42005"/>
          <a:stretch/>
        </p:blipFill>
        <p:spPr bwMode="auto">
          <a:xfrm>
            <a:off x="5309801" y="380432"/>
            <a:ext cx="3643630" cy="302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1\семинар позитив вщаимоотн\картинки\8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1766" y="1124744"/>
            <a:ext cx="4171616" cy="4171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G:\1\семинар позитив вщаимоотн\картинки\9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463" y="198845"/>
            <a:ext cx="3385846" cy="3385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-конечная звезда 6"/>
          <p:cNvSpPr/>
          <p:nvPr/>
        </p:nvSpPr>
        <p:spPr>
          <a:xfrm rot="877729">
            <a:off x="7262800" y="3544548"/>
            <a:ext cx="1274440" cy="1202432"/>
          </a:xfrm>
          <a:prstGeom prst="star5">
            <a:avLst>
              <a:gd name="adj" fmla="val 15809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156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577272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" y="2679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898229" y="371097"/>
            <a:ext cx="748883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554604881"/>
              </p:ext>
            </p:extLst>
          </p:nvPr>
        </p:nvGraphicFramePr>
        <p:xfrm>
          <a:off x="611560" y="1340768"/>
          <a:ext cx="7920880" cy="4824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13271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741873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71600" y="404664"/>
            <a:ext cx="748883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287524046"/>
              </p:ext>
            </p:extLst>
          </p:nvPr>
        </p:nvGraphicFramePr>
        <p:xfrm>
          <a:off x="971600" y="404664"/>
          <a:ext cx="7416824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5-конечная звезда 8"/>
          <p:cNvSpPr/>
          <p:nvPr/>
        </p:nvSpPr>
        <p:spPr>
          <a:xfrm rot="877729">
            <a:off x="7511496" y="415396"/>
            <a:ext cx="1274440" cy="1202432"/>
          </a:xfrm>
          <a:prstGeom prst="star5">
            <a:avLst>
              <a:gd name="adj" fmla="val 8751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228184" y="5927251"/>
            <a:ext cx="2448272" cy="306324"/>
          </a:xfrm>
          <a:prstGeom prst="wedge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ИГРА «ИНТОНАЦИИ»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739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71600" y="404664"/>
            <a:ext cx="748883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570353" y="3666931"/>
            <a:ext cx="3789428" cy="2304256"/>
          </a:xfrm>
          <a:prstGeom prst="fra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3075" y="3984421"/>
            <a:ext cx="330398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индивидуальных психологических особенностей  детей, их потребностей, интересов, мотивов поведения.</a:t>
            </a:r>
          </a:p>
        </p:txBody>
      </p:sp>
      <p:sp>
        <p:nvSpPr>
          <p:cNvPr id="13" name="Рамка 12"/>
          <p:cNvSpPr/>
          <p:nvPr/>
        </p:nvSpPr>
        <p:spPr>
          <a:xfrm>
            <a:off x="4625257" y="3683754"/>
            <a:ext cx="3889346" cy="2304256"/>
          </a:xfrm>
          <a:prstGeom prst="fra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48470" y="1093167"/>
            <a:ext cx="7911961" cy="2255053"/>
          </a:xfrm>
          <a:prstGeom prst="triangle">
            <a:avLst/>
          </a:prstGeom>
          <a:ln w="38100">
            <a:solidFill>
              <a:srgbClr val="92D05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907704" y="1914625"/>
            <a:ext cx="5112568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психолого-педагогическое сопровождение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68416" y="4003451"/>
            <a:ext cx="3231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взаимоотношениями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помощь в установлении позитивных отношений со сверстниками и взрослыми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G:\1\семинар позитив вщаимоотн\картинки\инд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0719" y="415396"/>
            <a:ext cx="2932824" cy="293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1\семинар позитив вщаимоотн\картинки\инд1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15396"/>
            <a:ext cx="2592288" cy="229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5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957802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G:\1\семинар позитив вщаимоотн\картинки\пирамида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5"/>
          <a:stretch/>
        </p:blipFill>
        <p:spPr bwMode="auto">
          <a:xfrm>
            <a:off x="371808" y="1412776"/>
            <a:ext cx="8448663" cy="4909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71703" y="548680"/>
            <a:ext cx="7848872" cy="8640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Пирамида потребностей Абрахама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Маслоу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(американский психолог, основатель гуманистической психологии)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" y="2679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45840" y="620688"/>
            <a:ext cx="7560840" cy="11018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трёх «П»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:\1\семинар позитив вщаимоотн\картинки\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3408"/>
            <a:ext cx="3245654" cy="330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1\семинар позитив вщаимоотн\картинки\3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76436">
            <a:off x="2629179" y="3177759"/>
            <a:ext cx="3790225" cy="370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1\семинар позитив вщаимоотн\картинки\5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48599">
            <a:off x="5698422" y="2527000"/>
            <a:ext cx="3930355" cy="356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11561" y="1484784"/>
            <a:ext cx="248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ПРИНЯТИЕ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910725" y="1722506"/>
            <a:ext cx="248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20136" y="251931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35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95736" y="620688"/>
            <a:ext cx="5112568" cy="11018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КОНФЛИКТЫ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G:\1\семинар позитив вщаимоотн\картинки\конфликт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17" t="11101" r="33618" b="18995"/>
          <a:stretch/>
        </p:blipFill>
        <p:spPr bwMode="auto">
          <a:xfrm>
            <a:off x="2423631" y="2060134"/>
            <a:ext cx="4294909" cy="399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люс 9"/>
          <p:cNvSpPr/>
          <p:nvPr/>
        </p:nvSpPr>
        <p:spPr>
          <a:xfrm>
            <a:off x="582778" y="1171597"/>
            <a:ext cx="1800200" cy="1867513"/>
          </a:xfrm>
          <a:prstGeom prst="mathPlus">
            <a:avLst/>
          </a:prstGeom>
          <a:ln w="38100">
            <a:solidFill>
              <a:srgbClr val="33CC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6677887" y="1171598"/>
            <a:ext cx="1782545" cy="1753346"/>
          </a:xfrm>
          <a:prstGeom prst="mathMinus">
            <a:avLst/>
          </a:prstGeom>
          <a:ln w="38100">
            <a:solidFill>
              <a:srgbClr val="33CC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 rot="877729">
            <a:off x="7703352" y="134820"/>
            <a:ext cx="1471495" cy="1302834"/>
          </a:xfrm>
          <a:prstGeom prst="star5">
            <a:avLst>
              <a:gd name="adj" fmla="val 13189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6374223" y="5866076"/>
            <a:ext cx="2112136" cy="378332"/>
          </a:xfrm>
          <a:prstGeom prst="wedge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ИГРА «ПОДАРОК»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5288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 rot="2548427">
            <a:off x="3452058" y="2715776"/>
            <a:ext cx="2024818" cy="193746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2339" y="3068960"/>
            <a:ext cx="2304256" cy="1512168"/>
          </a:xfrm>
        </p:spPr>
        <p:txBody>
          <a:bodyPr>
            <a:noAutofit/>
          </a:bodyPr>
          <a:lstStyle/>
          <a:p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возникновения и неконструктивного решения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конфликтов</a:t>
            </a:r>
            <a:endParaRPr lang="ru-RU" sz="1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67744" y="610784"/>
            <a:ext cx="4964796" cy="75694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конфликтами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744724" y="1391072"/>
            <a:ext cx="3611252" cy="2096616"/>
          </a:xfrm>
          <a:prstGeom prst="rightArrow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детских конфликтов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 flipH="1">
            <a:off x="4571085" y="1367733"/>
            <a:ext cx="3751247" cy="2096616"/>
          </a:xfrm>
          <a:prstGeom prst="rightArrow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детских конфликтов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flipH="1">
            <a:off x="4571085" y="3717032"/>
            <a:ext cx="3751246" cy="2600672"/>
          </a:xfrm>
          <a:prstGeom prst="rightArrow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Недирективная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регуляция взаимодействия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764404" y="3645024"/>
            <a:ext cx="3663580" cy="2744688"/>
          </a:xfrm>
          <a:prstGeom prst="rightArrow">
            <a:avLst/>
          </a:prstGeom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приёмам конструктивного решения конфликтов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53868" y="503453"/>
            <a:ext cx="7560840" cy="110181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детских конфликтов, регуляция взаимодействия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37587" y="2010538"/>
            <a:ext cx="2232248" cy="185051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Равнобедренный треугольник 7"/>
          <p:cNvSpPr/>
          <p:nvPr/>
        </p:nvSpPr>
        <p:spPr>
          <a:xfrm flipV="1">
            <a:off x="4802631" y="1977165"/>
            <a:ext cx="2232248" cy="179627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165844" y="1838523"/>
            <a:ext cx="2232248" cy="185051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454962" y="1898881"/>
            <a:ext cx="2232248" cy="185051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flipV="1">
            <a:off x="2036671" y="2068752"/>
            <a:ext cx="2232248" cy="1802493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flipV="1">
            <a:off x="737587" y="4019993"/>
            <a:ext cx="2232248" cy="1802493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flipV="1">
            <a:off x="3491880" y="3909065"/>
            <a:ext cx="2232248" cy="1802493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2123728" y="3937696"/>
            <a:ext cx="2232248" cy="185051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flipV="1">
            <a:off x="6182460" y="3861048"/>
            <a:ext cx="2232248" cy="1796278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4839984" y="3861048"/>
            <a:ext cx="2232248" cy="1850510"/>
          </a:xfrm>
          <a:prstGeom prst="triangl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2318431" y="2143150"/>
            <a:ext cx="16687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Бесконфликтная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РППС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2385" y="2748553"/>
            <a:ext cx="17226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Опора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знание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5864" y="2824136"/>
            <a:ext cx="19606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бразца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вербальной реакции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97275" y="2597835"/>
            <a:ext cx="19693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удовлетворения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потребностей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0395" y="2010538"/>
            <a:ext cx="14167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онфликтных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итуаций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жизни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ХЛ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55543" y="4031954"/>
            <a:ext cx="11496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Мирилки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дразнилки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считалки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03092" y="4710988"/>
            <a:ext cx="16735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мышечного и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эмоционального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напряжения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99915" y="3914418"/>
            <a:ext cx="13423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Спокойный,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размеренный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ритм жизни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71204" y="4580108"/>
            <a:ext cx="116980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детские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жалобы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24237" y="3871245"/>
            <a:ext cx="15154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контакте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5-конечная звезда 27"/>
          <p:cNvSpPr/>
          <p:nvPr/>
        </p:nvSpPr>
        <p:spPr>
          <a:xfrm rot="877729">
            <a:off x="7530011" y="737176"/>
            <a:ext cx="1471495" cy="1302834"/>
          </a:xfrm>
          <a:prstGeom prst="star5">
            <a:avLst>
              <a:gd name="adj" fmla="val 13189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ая выноска 28"/>
          <p:cNvSpPr/>
          <p:nvPr/>
        </p:nvSpPr>
        <p:spPr>
          <a:xfrm>
            <a:off x="4839984" y="5866076"/>
            <a:ext cx="3646375" cy="378332"/>
          </a:xfrm>
          <a:prstGeom prst="wedge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ИГРА «КЛАССИФИКАЦИЯ-ТАНЦЫ»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545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" y="-26178"/>
            <a:ext cx="9142175" cy="68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G:\1\семинар позитив вщаимоотн\картинки\ixmF62A9yZsEJ26dGKEre5_JWU4t6a4HfBz8XDQGcyfuVlWCvRIplyh6IuQ9-k1vKjMH9CR-MuU9FUijLx-gp4uIlvryu97PVqK7nxhga_zImZ0JO2i5QeyL6Q43xOXyr5IBwHiQ_MX4uyKrsucF5jPtnWvt4Gyj6Jacdr1Y8bZEk1WvJSVLlor4KhtWJCK_zwPVw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-99392"/>
            <a:ext cx="7253508" cy="4397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04737" y="4298047"/>
            <a:ext cx="80648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активное участие!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812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" y="-26178"/>
            <a:ext cx="9142175" cy="6884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G:\1\семинар позитив вщаимоотн\картинки\ва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49997"/>
            <a:ext cx="5112568" cy="590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052736"/>
            <a:ext cx="401427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Макарова Наталья Николаевна</a:t>
            </a:r>
            <a:endParaRPr lang="en-US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№ 3 г. Любани</a:t>
            </a:r>
          </a:p>
          <a:p>
            <a:pPr>
              <a:lnSpc>
                <a:spcPct val="150000"/>
              </a:lnSpc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nataliakme@yandex.ru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23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7544" y="548680"/>
            <a:ext cx="7920879" cy="792088"/>
          </a:xfrm>
          <a:prstGeom prst="rect">
            <a:avLst/>
          </a:prstGeom>
          <a:noFill/>
          <a:ln w="9525" cap="flat" cmpd="sng" algn="ctr">
            <a:noFill/>
            <a:prstDash val="soli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62674" y="1891680"/>
            <a:ext cx="2232248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71241" y="1911046"/>
            <a:ext cx="2503085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4922" y="4576401"/>
            <a:ext cx="2952328" cy="9144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ВЗАИМООТНОШЕНИЯ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G:\1\семинар позитив вщаимоотн\картинки\sweeping-clipart-black-and-white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7307" y="1367045"/>
            <a:ext cx="2530952" cy="253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1\семинар позитив вщаимоотн\картинки\_____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58" y="1373438"/>
            <a:ext cx="2508372" cy="250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1\семинар позитив вщаимоотн\картинки\плакать-мальчика-и-девушка-утешая-его-план-иллюстрацию-вектора-плана-1506308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381" y="3897997"/>
            <a:ext cx="3000870" cy="244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549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7663002"/>
              </p:ext>
            </p:extLst>
          </p:nvPr>
        </p:nvGraphicFramePr>
        <p:xfrm>
          <a:off x="1115616" y="260648"/>
          <a:ext cx="7344816" cy="58655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971600" y="2995495"/>
            <a:ext cx="2808312" cy="14401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ДОБРОЖЕЛАТЕЛЬНОЕ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НОРМ ЭТИКИ И РИТОРИКИ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4713521"/>
            <a:ext cx="4439076" cy="129614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ПОЛОЖИТЕЛЬНЫЕ ПРЕДСТАВЛЕНИЯ О СЕБЕ, ПОЛОЖИТЕЛЬНОЕ ОТНОШЕНИЕ К ДРУГИМ ЛЮДЯМ И МИРУ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3083364"/>
            <a:ext cx="2973497" cy="126442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ВЗАИМОПОМОЩЬ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</a:t>
            </a:r>
          </a:p>
          <a:p>
            <a:pPr algn="ctr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 ИНТЕРЕСОВ ДРУГИХ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692696"/>
            <a:ext cx="3024336" cy="1800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ПОЗИТИВНОЕ</a:t>
            </a:r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4259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G:\1\семинар позитив вщаимоотн\картинки\depositphotos_43029111-stock-illustration-hand-drawing-cartoon-of-happy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1018309"/>
            <a:ext cx="4827071" cy="507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539552" y="1018309"/>
            <a:ext cx="2880320" cy="1042539"/>
          </a:xfrm>
          <a:prstGeom prst="wedgeRoundRectCallout">
            <a:avLst/>
          </a:prstGeom>
          <a:ln w="38100">
            <a:solidFill>
              <a:srgbClr val="33CC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хороший (добрый, честный, заботливый, трудолюбивый)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08049" y="2421386"/>
            <a:ext cx="2880320" cy="1007614"/>
          </a:xfrm>
          <a:prstGeom prst="wedgeRoundRectCallout">
            <a:avLst/>
          </a:prstGeom>
          <a:ln w="38100">
            <a:solidFill>
              <a:srgbClr val="33CC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умею рисовать, считать, строить, помогать маме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549540" y="3789040"/>
            <a:ext cx="2880320" cy="1008112"/>
          </a:xfrm>
          <a:prstGeom prst="wedgeRoundRectCallout">
            <a:avLst/>
          </a:prstGeom>
          <a:ln w="38100">
            <a:solidFill>
              <a:srgbClr val="33CC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понимаю, что желания есть не только у меня, но и у моих друзей, взрослых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539552" y="5085184"/>
            <a:ext cx="2880320" cy="1008112"/>
          </a:xfrm>
          <a:prstGeom prst="wedgeRoundRectCallout">
            <a:avLst/>
          </a:prstGeom>
          <a:ln w="38100">
            <a:solidFill>
              <a:srgbClr val="33CC3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рад, что живу в этом прекрасном мире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6" y="-315416"/>
            <a:ext cx="9142175" cy="720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G:\1\семинар позитив вщаимоотн\картинки\ДЕВ ВОПРОС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969" y="803323"/>
            <a:ext cx="7291853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628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670" y="620688"/>
            <a:ext cx="7488832" cy="1008112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педагогической  деятельности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3156973"/>
              </p:ext>
            </p:extLst>
          </p:nvPr>
        </p:nvGraphicFramePr>
        <p:xfrm>
          <a:off x="611560" y="1844824"/>
          <a:ext cx="7920880" cy="4281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09811" y="5230013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 Е Л О С Т Н Ы Й  П Р О Ц Е С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9" y="4432940"/>
            <a:ext cx="3600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72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6286" y="1700808"/>
            <a:ext cx="8229600" cy="45259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7" y="404664"/>
            <a:ext cx="7704856" cy="5847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микроклимат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666522700"/>
              </p:ext>
            </p:extLst>
          </p:nvPr>
        </p:nvGraphicFramePr>
        <p:xfrm>
          <a:off x="575558" y="1124744"/>
          <a:ext cx="7884876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788025" y="3048356"/>
            <a:ext cx="38164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 педагога, общение взрослых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искусства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интерьера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Хорошие книги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фон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5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" y="2679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3568" y="1412776"/>
            <a:ext cx="7742081" cy="470898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«Круг друзей» (групповой сбор, на котором обсуждаются дела, проблемы, проекты).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куклами би-ба-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Драчун и Молчун, Профессор (в качестве арбитра).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«Коврик мира» (пространство для переговоров и примирения).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 старейшин» (моделирование ситуации решения проблем группы)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«Шкатулка успехов», «Лесенка успеха»,  «Герой дня» (рефлексия и осознание собственных достижений каждым ребенком).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упражнения на освоение культурных норм поведения с персонажами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Знайка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 «Шалтай-Болтай».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Ковер-самолет».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«Панорама добрых дел» (регулярная выставка рисунков о добрых делах детей группы).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«Минута внимания», «Минута тишины» (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83568" y="692696"/>
            <a:ext cx="7742081" cy="50405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Традиции детского сада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351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1\семинар позитив вщаимоотн\картинки\Безымян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2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0140" y="620688"/>
            <a:ext cx="7488832" cy="1080120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85098" y="908720"/>
            <a:ext cx="7488832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благоприятного психологического микроклимата</a:t>
            </a:r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63902" y="2132858"/>
            <a:ext cx="3672408" cy="1726070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заняты интересными делами, им предоставляется возможность выбора (принцип избыточности РППС)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39921" y="3978277"/>
            <a:ext cx="3672408" cy="1754979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предоставляется возможность проявления и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ниициативы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самостоятельном преобразовании игровой и развивающей среды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962236" y="3978276"/>
            <a:ext cx="3672408" cy="1754980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играют, общаются и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сотруднчают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мобильных малых группах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29514" y="2132857"/>
            <a:ext cx="3672408" cy="1726072"/>
          </a:xfrm>
          <a:prstGeom prst="rect">
            <a:avLst/>
          </a:prstGeom>
          <a:solidFill>
            <a:srgbClr val="9933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ЖИВЁТ ИГРА, слышны спокойные и радостные детские голоса, смех, </a:t>
            </a:r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щутки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ая выноска 12"/>
          <p:cNvSpPr/>
          <p:nvPr/>
        </p:nvSpPr>
        <p:spPr>
          <a:xfrm>
            <a:off x="4955945" y="5949280"/>
            <a:ext cx="3456384" cy="306324"/>
          </a:xfrm>
          <a:prstGeom prst="wedge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 ИГРА «ИНТОНАЦИИ»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836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580</Words>
  <Application>Microsoft Office PowerPoint</Application>
  <PresentationFormat>Экран (4:3)</PresentationFormat>
  <Paragraphs>155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Организация позитивного взаимодействия в детском коллективе</vt:lpstr>
      <vt:lpstr> </vt:lpstr>
      <vt:lpstr> </vt:lpstr>
      <vt:lpstr> </vt:lpstr>
      <vt:lpstr> </vt:lpstr>
      <vt:lpstr>Направления  педагогической  деятельности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Профилактика возникновения и неконструктивного решения конфликтов</vt:lpstr>
      <vt:lpstr> </vt:lpstr>
      <vt:lpstr> </vt:lpstr>
      <vt:lpstr>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позитивного взаимодействия в детском коллективе</dc:title>
  <dc:creator>Пользователь</dc:creator>
  <cp:lastModifiedBy>Пользователь</cp:lastModifiedBy>
  <cp:revision>65</cp:revision>
  <dcterms:created xsi:type="dcterms:W3CDTF">2022-12-03T20:10:55Z</dcterms:created>
  <dcterms:modified xsi:type="dcterms:W3CDTF">2023-06-09T15:00:58Z</dcterms:modified>
</cp:coreProperties>
</file>