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-170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22.01.2023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Past Continuous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lvl="0"/>
            <a:r>
              <a:rPr lang="en-US" dirty="0" smtClean="0"/>
              <a:t>I know he was walking his dog at seven in the evening.</a:t>
            </a:r>
            <a:endParaRPr lang="ru-RU" dirty="0" smtClean="0"/>
          </a:p>
          <a:p>
            <a:pPr lvl="0"/>
            <a:r>
              <a:rPr lang="en-US" dirty="0" smtClean="0"/>
              <a:t>I </a:t>
            </a:r>
            <a:r>
              <a:rPr lang="en-US" dirty="0" smtClean="0"/>
              <a:t>was reading a very interesting book at that moment yesterday.</a:t>
            </a:r>
            <a:endParaRPr lang="ru-RU" dirty="0" smtClean="0"/>
          </a:p>
          <a:p>
            <a:r>
              <a:rPr lang="en-US" dirty="0" smtClean="0"/>
              <a:t>When you called me last week I was still traveling in </a:t>
            </a:r>
            <a:r>
              <a:rPr lang="en-US" dirty="0" smtClean="0"/>
              <a:t>Europe.</a:t>
            </a:r>
          </a:p>
          <a:p>
            <a:r>
              <a:rPr lang="en-US" dirty="0" smtClean="0"/>
              <a:t>While my granny was cooking dinner I was watching my </a:t>
            </a:r>
            <a:r>
              <a:rPr lang="en-GB" dirty="0" smtClean="0"/>
              <a:t>favourite</a:t>
            </a:r>
            <a:r>
              <a:rPr lang="en-US" dirty="0" smtClean="0"/>
              <a:t> TV </a:t>
            </a:r>
            <a:r>
              <a:rPr lang="en-US" dirty="0" smtClean="0"/>
              <a:t>program.</a:t>
            </a:r>
          </a:p>
          <a:p>
            <a:pPr lvl="0"/>
            <a:r>
              <a:rPr lang="en-US" dirty="0" smtClean="0"/>
              <a:t>I couldn’t speak to you as I was sleeping at that time.</a:t>
            </a:r>
            <a:endParaRPr lang="ru-RU" dirty="0" smtClean="0"/>
          </a:p>
          <a:p>
            <a:pPr lvl="0"/>
            <a:r>
              <a:rPr lang="en-US" dirty="0" smtClean="0"/>
              <a:t>Susan was talking on the phone when the fire broke out.</a:t>
            </a:r>
            <a:endParaRPr lang="ru-RU" dirty="0" smtClean="0"/>
          </a:p>
          <a:p>
            <a:pPr lvl="0"/>
            <a:r>
              <a:rPr lang="en-US" dirty="0" smtClean="0"/>
              <a:t>Mick was planting flowers at four yesterday.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When?</a:t>
            </a:r>
            <a:br>
              <a:rPr lang="en-US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 </a:t>
            </a:r>
            <a:r>
              <a:rPr lang="ru-RU" dirty="0" smtClean="0"/>
              <a:t>Временное действие в определенный момент времени в прошедшем.</a:t>
            </a:r>
          </a:p>
          <a:p>
            <a:pPr>
              <a:buNone/>
            </a:pPr>
            <a:r>
              <a:rPr lang="en-US" dirty="0" smtClean="0"/>
              <a:t>-at four o’clock yesterday</a:t>
            </a:r>
          </a:p>
          <a:p>
            <a:pPr>
              <a:buNone/>
            </a:pPr>
            <a:r>
              <a:rPr lang="en-US" dirty="0" smtClean="0"/>
              <a:t>-at this time (yesterday)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when mum called us</a:t>
            </a:r>
          </a:p>
          <a:p>
            <a:pPr>
              <a:buNone/>
            </a:pPr>
            <a:r>
              <a:rPr lang="en-US" dirty="0" smtClean="0"/>
              <a:t>w</a:t>
            </a:r>
            <a:r>
              <a:rPr lang="en-US" dirty="0" smtClean="0"/>
              <a:t>hen the phone rang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en-US" sz="6000" dirty="0" smtClean="0"/>
              <a:t>w</a:t>
            </a:r>
            <a:r>
              <a:rPr lang="en-US" sz="6000" dirty="0" smtClean="0"/>
              <a:t>as (were) </a:t>
            </a:r>
            <a:r>
              <a:rPr lang="en-US" sz="6000" dirty="0" err="1" smtClean="0"/>
              <a:t>V</a:t>
            </a:r>
            <a:r>
              <a:rPr lang="en-US" sz="6000" baseline="-25000" dirty="0" err="1" smtClean="0"/>
              <a:t>ing</a:t>
            </a:r>
            <a:endParaRPr lang="ru-RU" sz="60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G:\1. Английский язык\5 класс\Unit 7\2023_01_22\IMG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1484784"/>
            <a:ext cx="8000387" cy="1800200"/>
          </a:xfrm>
          <a:prstGeom prst="rect">
            <a:avLst/>
          </a:prstGeom>
          <a:noFill/>
        </p:spPr>
      </p:pic>
      <p:pic>
        <p:nvPicPr>
          <p:cNvPr id="1027" name="Picture 3" descr="G:\1. Английский язык\5 класс\Unit 7\2023_01_22\IMG_000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1600" y="3212976"/>
            <a:ext cx="7671432" cy="302433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G:\1. Английский язык\5 класс\Unit 7\2023_01_22\IMG_000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00739" y="404664"/>
            <a:ext cx="5854140" cy="583264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365074"/>
            <a:ext cx="5201431" cy="60162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124</Words>
  <Application>Microsoft Office PowerPoint</Application>
  <PresentationFormat>Экран (4:3)</PresentationFormat>
  <Paragraphs>16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Past Continuous</vt:lpstr>
      <vt:lpstr>Слайд 2</vt:lpstr>
      <vt:lpstr>When? </vt:lpstr>
      <vt:lpstr>Слайд 4</vt:lpstr>
      <vt:lpstr>Слайд 5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Past Continuous</dc:title>
  <dc:creator>Admin</dc:creator>
  <cp:lastModifiedBy>Prokhorov</cp:lastModifiedBy>
  <cp:revision>3</cp:revision>
  <dcterms:created xsi:type="dcterms:W3CDTF">2023-01-22T16:25:12Z</dcterms:created>
  <dcterms:modified xsi:type="dcterms:W3CDTF">2023-01-22T16:36:02Z</dcterms:modified>
</cp:coreProperties>
</file>