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63" r:id="rId6"/>
    <p:sldId id="264" r:id="rId7"/>
    <p:sldId id="259" r:id="rId8"/>
    <p:sldId id="260" r:id="rId9"/>
    <p:sldId id="261" r:id="rId10"/>
    <p:sldId id="262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Political system of the UK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Passive voice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379" y="548680"/>
            <a:ext cx="7918037" cy="6288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Political system of the UK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lvl="0"/>
            <a:r>
              <a:rPr lang="en-US" dirty="0" smtClean="0"/>
              <a:t>The official head of the state</a:t>
            </a:r>
            <a:endParaRPr lang="ru-RU" dirty="0" smtClean="0"/>
          </a:p>
          <a:p>
            <a:pPr lvl="0"/>
            <a:r>
              <a:rPr lang="en-US" dirty="0" smtClean="0"/>
              <a:t>The real power </a:t>
            </a:r>
            <a:endParaRPr lang="ru-RU" dirty="0" smtClean="0"/>
          </a:p>
          <a:p>
            <a:r>
              <a:rPr lang="en-US" dirty="0" smtClean="0"/>
              <a:t>The Commonwealth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English is spoken </a:t>
            </a:r>
            <a:r>
              <a:rPr lang="en-US" u="sng" dirty="0" smtClean="0"/>
              <a:t>only</a:t>
            </a:r>
            <a:r>
              <a:rPr lang="en-US" dirty="0" smtClean="0"/>
              <a:t> in the UK.</a:t>
            </a:r>
          </a:p>
          <a:p>
            <a:r>
              <a:rPr lang="en-US" u="sng" dirty="0" smtClean="0"/>
              <a:t>Only</a:t>
            </a:r>
            <a:r>
              <a:rPr lang="en-US" dirty="0" smtClean="0"/>
              <a:t> English is spoken in the UK.</a:t>
            </a:r>
          </a:p>
          <a:p>
            <a:r>
              <a:rPr lang="en-US" dirty="0" smtClean="0"/>
              <a:t>The Union Jack is the national flag of England.</a:t>
            </a:r>
          </a:p>
          <a:p>
            <a:r>
              <a:rPr lang="en-US" dirty="0" smtClean="0"/>
              <a:t>The Scots are British.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51501"/>
            <a:ext cx="8229600" cy="4023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7441876" cy="415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293884"/>
            <a:ext cx="7560840" cy="1782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right?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 UK </a:t>
            </a:r>
            <a:r>
              <a:rPr lang="en-US" i="1" dirty="0" smtClean="0"/>
              <a:t>rules/is ruled </a:t>
            </a:r>
            <a:r>
              <a:rPr lang="en-US" dirty="0" smtClean="0"/>
              <a:t>by the </a:t>
            </a:r>
            <a:r>
              <a:rPr lang="en-US" dirty="0" smtClean="0"/>
              <a:t>monarch.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smtClean="0"/>
              <a:t>The </a:t>
            </a:r>
            <a:r>
              <a:rPr lang="en-US" smtClean="0"/>
              <a:t>King </a:t>
            </a:r>
            <a:r>
              <a:rPr lang="en-US" i="1" dirty="0" smtClean="0"/>
              <a:t>rules/is ruled </a:t>
            </a:r>
            <a:r>
              <a:rPr lang="en-US" dirty="0" smtClean="0"/>
              <a:t>the country.</a:t>
            </a:r>
          </a:p>
          <a:p>
            <a:pPr marL="514350" indent="-514350">
              <a:buAutoNum type="arabicPeriod"/>
            </a:pPr>
            <a:r>
              <a:rPr lang="en-US" dirty="0" smtClean="0"/>
              <a:t>Many countries </a:t>
            </a:r>
            <a:r>
              <a:rPr lang="en-US" i="1" dirty="0" smtClean="0"/>
              <a:t>ruled/were ruled </a:t>
            </a:r>
            <a:r>
              <a:rPr lang="en-US" dirty="0" smtClean="0"/>
              <a:t>by Britain some time ago.</a:t>
            </a:r>
          </a:p>
          <a:p>
            <a:pPr marL="514350" indent="-514350">
              <a:buAutoNum type="arabicPeriod"/>
            </a:pPr>
            <a:r>
              <a:rPr lang="en-US" dirty="0" smtClean="0"/>
              <a:t>Former colonies </a:t>
            </a:r>
            <a:r>
              <a:rPr lang="en-US" i="1" dirty="0" smtClean="0"/>
              <a:t>found/founded/was founded</a:t>
            </a:r>
            <a:r>
              <a:rPr lang="en-US" dirty="0" smtClean="0"/>
              <a:t> the Commonwealth.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Commonwealth </a:t>
            </a:r>
            <a:r>
              <a:rPr lang="en-US" i="1" dirty="0" smtClean="0"/>
              <a:t>includes/is included </a:t>
            </a:r>
            <a:r>
              <a:rPr lang="en-US" dirty="0" smtClean="0"/>
              <a:t>many countries.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or Passive?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 UK  (wash) by the Atlantic ocean.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British Isles (separate) from the continent by the English Chanel.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House of Lords (discuss) laws.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House of Commons (make) laws.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laws (discuss) and (make) in the Parliament.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628800"/>
            <a:ext cx="7005464" cy="1617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6477"/>
            <a:ext cx="6480720" cy="681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8229600" cy="226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156</Words>
  <Application>Microsoft Office PowerPoint</Application>
  <PresentationFormat>Экран (4:3)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Political system of the UK</vt:lpstr>
      <vt:lpstr>Слайд 2</vt:lpstr>
      <vt:lpstr>Слайд 3</vt:lpstr>
      <vt:lpstr>Слайд 4</vt:lpstr>
      <vt:lpstr>Which is right?</vt:lpstr>
      <vt:lpstr>Active or Passive?</vt:lpstr>
      <vt:lpstr>Слайд 7</vt:lpstr>
      <vt:lpstr>Слайд 8</vt:lpstr>
      <vt:lpstr>Слайд 9</vt:lpstr>
      <vt:lpstr>Слайд 10</vt:lpstr>
      <vt:lpstr>Political system of the UK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Political system of the UK</dc:title>
  <dc:creator>Admin</dc:creator>
  <cp:lastModifiedBy>Prokhorov</cp:lastModifiedBy>
  <cp:revision>11</cp:revision>
  <dcterms:created xsi:type="dcterms:W3CDTF">2019-02-27T16:45:41Z</dcterms:created>
  <dcterms:modified xsi:type="dcterms:W3CDTF">2023-04-17T13:57:19Z</dcterms:modified>
</cp:coreProperties>
</file>