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DB4998-61B8-47BB-B6B1-8E9C822AD1AB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E86ED3-5607-4E9E-87A6-FABD05412A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abota\Desktop\4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07" y="473477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260648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Консультация для родителей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22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2295643"/>
            <a:ext cx="8712968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Лето </a:t>
            </a:r>
            <a:r>
              <a:rPr lang="ru-RU" dirty="0">
                <a:solidFill>
                  <a:srgbClr val="7030A0"/>
                </a:solidFill>
              </a:rPr>
              <a:t>прекрасное время года. Долгожданный отдых - это заслуженная награда за долгие дни работы, быта, заботы. Семейный отдых – это максимально возможное количество времени, которое вы можете уделить своему ребенку. Для ребенка – это долгожданное событие, которое он тоже ждал весь год. Чтобы отдых принес только удовольствие вам и вашему ребенку постарайтесь соблюдать некоторые правила:</a:t>
            </a:r>
          </a:p>
          <a:p>
            <a:r>
              <a:rPr lang="ru-RU" dirty="0">
                <a:solidFill>
                  <a:srgbClr val="7030A0"/>
                </a:solidFill>
              </a:rPr>
              <a:t>- Следует помнить, что выезжая за город, или путешествую по миру, следует обсуждать с ребенком полученные впечатления.</a:t>
            </a:r>
          </a:p>
          <a:p>
            <a:r>
              <a:rPr lang="ru-RU" dirty="0">
                <a:solidFill>
                  <a:srgbClr val="7030A0"/>
                </a:solidFill>
              </a:rPr>
              <a:t>· Всеми силами отвлекайте ребенка от телевизора и компьютера, проводите все свободное время на свежем воздухе, катайтесь на велосипеде, самокате, роликах, играйте в футбол. </a:t>
            </a:r>
          </a:p>
          <a:p>
            <a:r>
              <a:rPr lang="ru-RU" dirty="0">
                <a:solidFill>
                  <a:srgbClr val="7030A0"/>
                </a:solidFill>
              </a:rPr>
              <a:t>· Старайтесь соблюдать режим дня, иначе очень трудно к нему возвращаться в сентябре. </a:t>
            </a:r>
          </a:p>
          <a:p>
            <a:r>
              <a:rPr lang="ru-RU" dirty="0">
                <a:solidFill>
                  <a:srgbClr val="7030A0"/>
                </a:solidFill>
              </a:rPr>
              <a:t>· Следите за питанием ребенка. Мороженое, газировка, фаст-фуд не принесет здоровья вашему ребенку.</a:t>
            </a:r>
          </a:p>
          <a:p>
            <a:r>
              <a:rPr lang="ru-RU" dirty="0">
                <a:solidFill>
                  <a:srgbClr val="7030A0"/>
                </a:solidFill>
              </a:rPr>
              <a:t>· Выбирайте только те виды отдыха, которые устроят вас и вашего ребенка.</a:t>
            </a:r>
          </a:p>
          <a:p>
            <a:r>
              <a:rPr lang="ru-RU" dirty="0">
                <a:solidFill>
                  <a:srgbClr val="7030A0"/>
                </a:solidFill>
              </a:rPr>
              <a:t>Помните:</a:t>
            </a:r>
          </a:p>
          <a:p>
            <a:r>
              <a:rPr lang="ru-RU" dirty="0">
                <a:solidFill>
                  <a:srgbClr val="7030A0"/>
                </a:solidFill>
              </a:rPr>
              <a:t>Отдых – это хорошо. Неорганизованный отдых – плохо!</a:t>
            </a:r>
          </a:p>
          <a:p>
            <a:r>
              <a:rPr lang="ru-RU" dirty="0">
                <a:solidFill>
                  <a:srgbClr val="7030A0"/>
                </a:solidFill>
              </a:rPr>
              <a:t>Солнце – это прекрасно. Отсутствие тени – плохо!</a:t>
            </a:r>
          </a:p>
          <a:p>
            <a:r>
              <a:rPr lang="ru-RU" dirty="0">
                <a:solidFill>
                  <a:srgbClr val="7030A0"/>
                </a:solidFill>
              </a:rPr>
              <a:t>Морской воздух, купание – это хорошо. Многочасовое купание – плохо!</a:t>
            </a:r>
          </a:p>
          <a:p>
            <a:r>
              <a:rPr lang="ru-RU" dirty="0">
                <a:solidFill>
                  <a:srgbClr val="7030A0"/>
                </a:solidFill>
              </a:rPr>
              <a:t>Экзотика – это хорошо. Заморские инфекции – опасно!</a:t>
            </a:r>
          </a:p>
          <a:p>
            <a:r>
              <a:rPr lang="ru-RU" b="1" dirty="0">
                <a:solidFill>
                  <a:srgbClr val="7030A0"/>
                </a:solidFill>
              </a:rPr>
              <a:t>Впереди у вас три месяца летнего отдыха. Желаем вам интересного лета, хорошего настроения, здоровья!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</TotalTime>
  <Words>227</Words>
  <Application>Microsoft Office PowerPoint</Application>
  <PresentationFormat>Экран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</cp:revision>
  <dcterms:created xsi:type="dcterms:W3CDTF">2023-05-31T16:25:14Z</dcterms:created>
  <dcterms:modified xsi:type="dcterms:W3CDTF">2023-06-09T07:19:29Z</dcterms:modified>
</cp:coreProperties>
</file>