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4"/>
  </p:notes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E4FF"/>
    <a:srgbClr val="631717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1E89ED-BDF6-4373-A932-412EC45A70FD}" type="datetimeFigureOut">
              <a:rPr lang="ru-RU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720A092-D9BD-43FB-BB4B-A6B14FFEB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29768185-269A-4A79-BA35-336DEDE7D427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3D27B0CD-6524-4386-815A-2834955F72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B7674F-46B3-4E02-BEB0-434BD93EC1A1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7A082-EB8D-4BE0-A4F5-620CC1C230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61D8D9-4228-4168-91D7-0201235A8A32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66909-BEE6-4543-BD6A-1771D18AF0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28CAD1-60AF-4817-8952-B9CCE2A19C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06FCC6-3058-4B70-BA63-A66D7134242B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7F2A4-71B4-43FA-9122-193B8DC0C8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AE4A1017-2E4E-4C29-8257-898A70E82076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DFAAF513-4BE7-405C-A76D-16DC51D319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EFFF20-CCB7-4CA2-B09B-E8B330DEF521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557A5-040D-4D9F-8DE2-9C0C5BEEE6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097FDC-F3A4-4340-8EE0-24A83F1F5FD2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E51DC-034F-4B1F-B396-548E5CDB47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86B6D6-9395-4F60-B965-344519BFD364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288AE1-29C5-4BC4-8A1E-BC7D297DB1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F48EEE-C394-4541-B2BF-CE91DDA937E8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C3294-D0E9-4535-BC3C-EC344AB38C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4AB73B-920F-45D4-A67B-BF76A8DBD569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F75C76-7483-4A68-9CF3-F3907F30AF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DFF71B-13A5-4E93-B9FF-246F1C8705A8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27DD5-B57A-438C-ADFF-F3B45A62A0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B82391B-3799-4530-9BA9-70B93583BC33}" type="datetime1">
              <a:rPr lang="ru-RU" smtClean="0"/>
              <a:pPr>
                <a:defRPr/>
              </a:pPr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95162D3-5648-433E-AC90-7D3A04E155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admin\Desktop\2%20&#1082;&#1083;&#1072;&#1089;&#1089;\14%20&#1091;&#1088;&#1086;&#1082;\&#1090;&#1088;&#1086;&#1087;&#1072;&#1088;&#1100;%20&#1088;&#1086;&#1078;&#1076;&#1077;&#1089;&#1090;&#1074;&#1086;.mp3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EF2101-9A3C-47F0-89CC-7DA20E1F6DD5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03848" y="4869160"/>
            <a:ext cx="513783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916832"/>
            <a:ext cx="698477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Тема урока: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«Рождество Христово».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рождество 05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404664"/>
            <a:ext cx="8723500" cy="6020965"/>
          </a:xfrm>
          <a:noFill/>
          <a:ln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CAD1-60AF-4817-8952-B9CCE2A19C8B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4" name="Picture 6" descr="rozhdest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0962" y="0"/>
            <a:ext cx="516931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8CAD1-60AF-4817-8952-B9CCE2A19C8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3794" name="Picture 2" descr="http://timetolive.ru/images/upload/image/svechi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8328475" cy="5544616"/>
          </a:xfrm>
          <a:prstGeom prst="rect">
            <a:avLst/>
          </a:prstGeom>
          <a:noFill/>
        </p:spPr>
      </p:pic>
      <p:pic>
        <p:nvPicPr>
          <p:cNvPr id="5" name="тропарь рождеств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24328" y="404664"/>
            <a:ext cx="1016496" cy="1016496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6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рождество 070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958" y="360363"/>
            <a:ext cx="8720522" cy="6018909"/>
          </a:xfrm>
          <a:noFill/>
          <a:ln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1" name="Picture 5" descr="рождество 055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404664"/>
            <a:ext cx="8763643" cy="6048672"/>
          </a:xfrm>
          <a:noFill/>
          <a:ln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9" name="Picture 7" descr="рождество 07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88640"/>
            <a:ext cx="8867972" cy="6120680"/>
          </a:xfrm>
          <a:noFill/>
          <a:ln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7" name="Picture 7" descr="рождество 057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1" y="260648"/>
            <a:ext cx="8868603" cy="6120680"/>
          </a:xfrm>
          <a:noFill/>
          <a:ln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5" name="Picture 7" descr="рождество 075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260648"/>
            <a:ext cx="8867972" cy="6120680"/>
          </a:xfrm>
          <a:noFill/>
          <a:ln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5" name="Picture 9" descr="рождество 076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1" y="332656"/>
            <a:ext cx="8763643" cy="6048672"/>
          </a:xfrm>
          <a:noFill/>
          <a:ln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3" name="Picture 5" descr="рождество 077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" y="188640"/>
            <a:ext cx="9076631" cy="6264696"/>
          </a:xfrm>
          <a:noFill/>
          <a:ln/>
        </p:spPr>
      </p:pic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5622925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рождество 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404664"/>
            <a:ext cx="8229600" cy="5703887"/>
          </a:xfrm>
          <a:noFill/>
          <a:ln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calend.ru/img/content_images/i0/566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572125" cy="647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5622925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2339752" y="6491288"/>
            <a:ext cx="419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66"/>
                </a:solidFill>
              </a:rPr>
              <a:t>Икона «Вифлеемских младенцев»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52" name="Picture 8" descr="рождество 078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260648"/>
            <a:ext cx="8867972" cy="6120680"/>
          </a:xfrm>
          <a:noFill/>
          <a:ln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7" name="Picture 7" descr="рождество 079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8639"/>
            <a:ext cx="9144000" cy="6311195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рождество 00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8064896" cy="6356670"/>
          </a:xfrm>
          <a:noFill/>
          <a:ln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рождество 054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404664"/>
            <a:ext cx="8619171" cy="5948957"/>
          </a:xfr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рождество 00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274638"/>
            <a:ext cx="8280920" cy="6477816"/>
          </a:xfrm>
          <a:noFill/>
          <a:ln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5" name="Picture 7" descr="рождество 080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629" y="360363"/>
            <a:ext cx="8827829" cy="6092973"/>
          </a:xfrm>
          <a:noFill/>
          <a:ln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рождество 006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88640"/>
            <a:ext cx="8280920" cy="6477816"/>
          </a:xfrm>
          <a:noFill/>
          <a:ln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рождество 008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723500" cy="602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7" name="Picture 7" descr="рождество 068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404664"/>
            <a:ext cx="8691179" cy="5998657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272</TotalTime>
  <Words>15</Words>
  <Application>Microsoft Office PowerPoint</Application>
  <PresentationFormat>Экран (4:3)</PresentationFormat>
  <Paragraphs>6</Paragraphs>
  <Slides>22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50</cp:revision>
  <dcterms:created xsi:type="dcterms:W3CDTF">2011-08-05T10:08:47Z</dcterms:created>
  <dcterms:modified xsi:type="dcterms:W3CDTF">2023-06-09T09:44:51Z</dcterms:modified>
</cp:coreProperties>
</file>