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8" r:id="rId6"/>
    <p:sldId id="263" r:id="rId7"/>
    <p:sldId id="262" r:id="rId8"/>
    <p:sldId id="264" r:id="rId9"/>
    <p:sldId id="266" r:id="rId10"/>
    <p:sldId id="265" r:id="rId11"/>
    <p:sldId id="267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 snapToGrid="0">
      <p:cViewPr>
        <p:scale>
          <a:sx n="73" d="100"/>
          <a:sy n="73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7017" y="587830"/>
            <a:ext cx="11390811" cy="4189552"/>
          </a:xfrm>
        </p:spPr>
        <p:txBody>
          <a:bodyPr/>
          <a:lstStyle/>
          <a:p>
            <a:r>
              <a:rPr lang="ru-RU" dirty="0" smtClean="0"/>
              <a:t>Соединение алюминия,</a:t>
            </a:r>
            <a:br>
              <a:rPr lang="ru-RU" dirty="0" smtClean="0"/>
            </a:br>
            <a:r>
              <a:rPr lang="ru-RU" dirty="0" smtClean="0"/>
              <a:t>амфотерность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78731" y="5822408"/>
            <a:ext cx="5839096" cy="861420"/>
          </a:xfrm>
        </p:spPr>
        <p:txBody>
          <a:bodyPr/>
          <a:lstStyle/>
          <a:p>
            <a:r>
              <a:rPr lang="ru-RU" dirty="0" smtClean="0"/>
              <a:t>Выполнила: ученица 9Б класса Волкова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04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457" y="483326"/>
            <a:ext cx="8686800" cy="576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1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770709"/>
            <a:ext cx="8791303" cy="553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08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1" y="2673404"/>
            <a:ext cx="9404723" cy="1400530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56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583" y="744584"/>
            <a:ext cx="9744891" cy="550381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самым распространенных элементом не только среди металлов, но и во всей таблице Менделеева. Он занимает 3 место после кислорода (O2) и кремния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мягкое вещество серебристо-серого цвета с низкой температурой плавления. В природе встречается как в виде минералов, так и в виде самородков. Является примесью многих минералов.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453" y="3030582"/>
            <a:ext cx="6270170" cy="35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39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045" y="561703"/>
            <a:ext cx="7838485" cy="562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0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Химическая активность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1493" y="1478152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Весьма активен, хороший восстановитель, но со многими веществами реагирует только при нагревании, так как покрыт очень тонкой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газоводонепроницаемой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пленкой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AL2O3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35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578" y="561703"/>
            <a:ext cx="9784080" cy="568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268" y="470263"/>
            <a:ext cx="8647611" cy="590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6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7829" y="418012"/>
            <a:ext cx="8869680" cy="586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0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081" y="444137"/>
            <a:ext cx="8621485" cy="58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5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3771" y="418011"/>
            <a:ext cx="8464732" cy="583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43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567</TotalTime>
  <Words>73</Words>
  <Application>Microsoft Office PowerPoint</Application>
  <PresentationFormat>Широкоэкранный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Ион</vt:lpstr>
      <vt:lpstr>Соединение алюминия, амфотерность </vt:lpstr>
      <vt:lpstr>Презентация PowerPoint</vt:lpstr>
      <vt:lpstr>Презентация PowerPoint</vt:lpstr>
      <vt:lpstr>                Химическая активность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Соединение алюминия, амфотерность</dc:title>
  <dc:creator>Пользователь Windows</dc:creator>
  <cp:lastModifiedBy>Пользователь Windows</cp:lastModifiedBy>
  <cp:revision>12</cp:revision>
  <dcterms:created xsi:type="dcterms:W3CDTF">2022-11-13T06:26:22Z</dcterms:created>
  <dcterms:modified xsi:type="dcterms:W3CDTF">2022-11-13T15:58:00Z</dcterms:modified>
</cp:coreProperties>
</file>