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0" r:id="rId5"/>
    <p:sldId id="263" r:id="rId6"/>
    <p:sldId id="258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3333FF"/>
    <a:srgbClr val="000092"/>
    <a:srgbClr val="B00000"/>
    <a:srgbClr val="A800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5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494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4163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753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272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466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893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4015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17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648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848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74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A76D0-C2CA-4EAC-B395-EAA0F146B557}" type="datetimeFigureOut">
              <a:rPr lang="ru-RU" smtClean="0"/>
              <a:t>11.01.2023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4F181-2FFB-4E4A-9ED8-7115B3480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19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4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3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662" y="890944"/>
            <a:ext cx="2659177" cy="24116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199" y="864525"/>
            <a:ext cx="2659177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9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4860" y="936333"/>
            <a:ext cx="2659177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63397" y="929609"/>
            <a:ext cx="2659177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9097" y="941731"/>
            <a:ext cx="2640649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6067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11111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2.59259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29" y="890944"/>
            <a:ext cx="2616441" cy="24116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5350" y="1037239"/>
            <a:ext cx="2457724" cy="22653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5363" y="842578"/>
            <a:ext cx="2659175" cy="251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3900" y="835854"/>
            <a:ext cx="2659174" cy="25147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9600" y="847976"/>
            <a:ext cx="2640648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3424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20416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29" y="890944"/>
            <a:ext cx="2616441" cy="2411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5350" y="1037239"/>
            <a:ext cx="2457724" cy="2265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5363" y="843603"/>
            <a:ext cx="2659175" cy="25147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3900" y="836879"/>
            <a:ext cx="2659174" cy="2514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9600" y="849001"/>
            <a:ext cx="2640648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9279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0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07407E-6 L -0.20416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0" y="890944"/>
            <a:ext cx="2616439" cy="2411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15350" y="1037239"/>
            <a:ext cx="2457723" cy="22653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7468" y="856510"/>
            <a:ext cx="2659174" cy="25147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96006" y="849786"/>
            <a:ext cx="2659172" cy="2514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01705" y="861908"/>
            <a:ext cx="2640648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5344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4.07407E-6 L -0.20417 -0.0002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0" y="890944"/>
            <a:ext cx="2616439" cy="24116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3527" y="1055442"/>
            <a:ext cx="2219171" cy="222897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94864" y="794613"/>
            <a:ext cx="2659174" cy="2514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63402" y="787889"/>
            <a:ext cx="2659172" cy="2514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69101" y="800011"/>
            <a:ext cx="2640648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03066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81481E-6 L -0.20417 -0.0002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4.44444E-6 L 0.2013 -0.00024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910322"/>
            <a:ext cx="2463542" cy="237291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3527" y="910322"/>
            <a:ext cx="2349047" cy="228235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52135" y="802409"/>
            <a:ext cx="2659172" cy="25147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20672" y="795685"/>
            <a:ext cx="2659171" cy="2514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26371" y="807807"/>
            <a:ext cx="2640648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28225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0740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-1.48148E-6 L 0.20131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44444E-6 L -0.20417 -0.0002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961409"/>
            <a:ext cx="2463542" cy="22707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3527" y="968895"/>
            <a:ext cx="2349047" cy="2165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7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22902" y="802410"/>
            <a:ext cx="2659172" cy="2514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91439" y="795686"/>
            <a:ext cx="2659171" cy="2514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97138" y="807808"/>
            <a:ext cx="2640647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07205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0740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48148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-0.20417 -0.0002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961409"/>
            <a:ext cx="2463541" cy="22707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3527" y="968895"/>
            <a:ext cx="2349046" cy="21652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7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74896" y="798673"/>
            <a:ext cx="2659171" cy="2514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43433" y="791949"/>
            <a:ext cx="2659170" cy="2514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9132" y="804071"/>
            <a:ext cx="2640647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0661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0740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1.48148E-6 L 0.20131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961409"/>
            <a:ext cx="2463541" cy="22707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3527" y="968895"/>
            <a:ext cx="2349046" cy="21652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7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6587" y="794391"/>
            <a:ext cx="2659171" cy="2514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5124" y="787667"/>
            <a:ext cx="2659170" cy="2514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0823" y="799789"/>
            <a:ext cx="2640647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06828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0740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07407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85185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961409"/>
            <a:ext cx="2463540" cy="22707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3527" y="968895"/>
            <a:ext cx="2349045" cy="21652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7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1129" y="802411"/>
            <a:ext cx="2659170" cy="2514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9666" y="795687"/>
            <a:ext cx="2659169" cy="2514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55365" y="807809"/>
            <a:ext cx="2640647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4099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4.0740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1.48148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4.44444E-6 L -0.20417 -0.0002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961409"/>
            <a:ext cx="2463540" cy="22707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08014" y="986293"/>
            <a:ext cx="2184684" cy="213041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7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06404" y="804486"/>
            <a:ext cx="2659170" cy="2514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74941" y="797762"/>
            <a:ext cx="2659169" cy="25147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0640" y="809884"/>
            <a:ext cx="2640647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91247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96296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07407E-6 L -0.20416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4.44444E-6 L 0.20131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1.48148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662" y="871249"/>
            <a:ext cx="2659177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5001" y="883462"/>
            <a:ext cx="2659177" cy="241167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96465" y="906031"/>
            <a:ext cx="2659177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65002" y="899307"/>
            <a:ext cx="2659176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0702" y="911429"/>
            <a:ext cx="2640648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00667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7 L -0.20416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7.40741E-7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1.85185E-6 L -0.20416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979655"/>
            <a:ext cx="2332400" cy="223424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7546" y="979655"/>
            <a:ext cx="2435028" cy="224374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7" cy="24339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5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31" y="883150"/>
            <a:ext cx="2659169" cy="2514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62568" y="876426"/>
            <a:ext cx="2659168" cy="25147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8267" y="888548"/>
            <a:ext cx="2640647" cy="24972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6554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96296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-0.20416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96296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1.11111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662" y="871249"/>
            <a:ext cx="2659177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199" y="864525"/>
            <a:ext cx="2659177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9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7445" y="852750"/>
            <a:ext cx="2659177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35982" y="846026"/>
            <a:ext cx="2659177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1682" y="858148"/>
            <a:ext cx="2640649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4464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11111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11111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2.96296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00571" y="1159950"/>
            <a:ext cx="2433782" cy="21414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200" y="864525"/>
            <a:ext cx="2659176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9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42827" y="863855"/>
            <a:ext cx="2659176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11364" y="857131"/>
            <a:ext cx="2659176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17064" y="869253"/>
            <a:ext cx="2640649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35685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48148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11111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7.40741E-7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3.33333E-6 L -0.20416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84727" y="999287"/>
            <a:ext cx="2323301" cy="214147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200" y="884220"/>
            <a:ext cx="2659176" cy="24116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9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5143" y="846929"/>
            <a:ext cx="2659176" cy="251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03680" y="840205"/>
            <a:ext cx="2659176" cy="251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09380" y="852327"/>
            <a:ext cx="2640649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65336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7037E-7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3.7037E-7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96296E-6 L 0.20131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96296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662" y="871249"/>
            <a:ext cx="2659177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199" y="864525"/>
            <a:ext cx="2659176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13794" y="841133"/>
            <a:ext cx="2659177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82331" y="834409"/>
            <a:ext cx="2659176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88031" y="846531"/>
            <a:ext cx="2640648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0383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11111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48148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59259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662" y="871249"/>
            <a:ext cx="2659176" cy="24510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199" y="864525"/>
            <a:ext cx="2659176" cy="2451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64985" y="802407"/>
            <a:ext cx="2659176" cy="251473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33522" y="795683"/>
            <a:ext cx="2659176" cy="251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39222" y="807805"/>
            <a:ext cx="2640648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952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0.2013 -0.0002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11111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-1.48148E-6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4.44444E-6 L -0.20417 -0.00024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662" y="890944"/>
            <a:ext cx="2659176" cy="24116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199" y="864525"/>
            <a:ext cx="2659175" cy="24510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2662" y="842578"/>
            <a:ext cx="2659176" cy="251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41199" y="835854"/>
            <a:ext cx="2659175" cy="251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47976"/>
            <a:ext cx="2640648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7291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1.11111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4.07407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4056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rgbClr val="3333FF"/>
              </a:gs>
              <a:gs pos="83000">
                <a:srgbClr val="000092"/>
              </a:gs>
              <a:gs pos="100000">
                <a:srgbClr val="00206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9" name="Группа 8"/>
          <p:cNvGrpSpPr/>
          <p:nvPr/>
        </p:nvGrpSpPr>
        <p:grpSpPr>
          <a:xfrm>
            <a:off x="1913083" y="4217565"/>
            <a:ext cx="1152635" cy="1367840"/>
            <a:chOff x="5036044" y="1417262"/>
            <a:chExt cx="2428607" cy="321015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94029" y="890944"/>
            <a:ext cx="2616441" cy="24116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84707" y="1037239"/>
            <a:ext cx="2519010" cy="22653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6899" y="876426"/>
            <a:ext cx="2640648" cy="2433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0" name="Группа 9"/>
          <p:cNvGrpSpPr/>
          <p:nvPr/>
        </p:nvGrpSpPr>
        <p:grpSpPr>
          <a:xfrm>
            <a:off x="760449" y="4217565"/>
            <a:ext cx="1152635" cy="1367840"/>
            <a:chOff x="5036044" y="1417262"/>
            <a:chExt cx="2428607" cy="321015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2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065716" y="4217565"/>
            <a:ext cx="1152635" cy="1367840"/>
            <a:chOff x="5036044" y="1417262"/>
            <a:chExt cx="2428607" cy="3210156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5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4218348" y="4217565"/>
            <a:ext cx="1152635" cy="1367840"/>
            <a:chOff x="5036044" y="1417262"/>
            <a:chExt cx="2428607" cy="3210156"/>
          </a:xfrm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8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=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370979" y="4217565"/>
            <a:ext cx="1152635" cy="1367840"/>
            <a:chOff x="5036044" y="1417262"/>
            <a:chExt cx="2428607" cy="3210156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5036044" y="2210635"/>
              <a:ext cx="2428607" cy="2416783"/>
            </a:xfrm>
            <a:prstGeom prst="roundRect">
              <a:avLst/>
            </a:prstGeom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21" name="Надпись 363"/>
            <p:cNvSpPr txBox="1"/>
            <p:nvPr/>
          </p:nvSpPr>
          <p:spPr>
            <a:xfrm>
              <a:off x="5496024" y="1417262"/>
              <a:ext cx="1508645" cy="2208963"/>
            </a:xfrm>
            <a:prstGeom prst="rect">
              <a:avLst/>
            </a:prstGeom>
            <a:noFill/>
            <a:ln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9600" b="1" dirty="0" smtClean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</a:t>
              </a:r>
              <a:endParaRPr lang="ru-RU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ru-RU" sz="8800" b="1" dirty="0">
                  <a:ln w="10160" cap="flat" cmpd="sng" algn="ctr">
                    <a:solidFill>
                      <a:srgbClr val="5B9BD5"/>
                    </a:solidFill>
                    <a:prstDash val="solid"/>
                    <a:round/>
                  </a:ln>
                  <a:solidFill>
                    <a:srgbClr val="FFFFFF"/>
                  </a:solidFill>
                  <a:effectLst>
                    <a:outerShdw blurRad="38100" dist="22860" dir="5400000" algn="tl">
                      <a:srgbClr val="000000">
                        <a:alpha val="30000"/>
                      </a:srgbClr>
                    </a:outerShdw>
                  </a:effectLst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466313"/>
              </p:ext>
            </p:extLst>
          </p:nvPr>
        </p:nvGraphicFramePr>
        <p:xfrm>
          <a:off x="6799816" y="4507038"/>
          <a:ext cx="5304495" cy="21567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7785">
                  <a:extLst>
                    <a:ext uri="{9D8B030D-6E8A-4147-A177-3AD203B41FA5}">
                      <a16:colId xmlns:a16="http://schemas.microsoft.com/office/drawing/2014/main" val="3721853323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17706054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579183911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922482372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010269480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1384178829"/>
                    </a:ext>
                  </a:extLst>
                </a:gridCol>
                <a:gridCol w="757785">
                  <a:extLst>
                    <a:ext uri="{9D8B030D-6E8A-4147-A177-3AD203B41FA5}">
                      <a16:colId xmlns:a16="http://schemas.microsoft.com/office/drawing/2014/main" val="2190721877"/>
                    </a:ext>
                  </a:extLst>
                </a:gridCol>
              </a:tblGrid>
              <a:tr h="7189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10463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986319"/>
                  </a:ext>
                </a:extLst>
              </a:tr>
              <a:tr h="71891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738956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7573527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088659" y="4903103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0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591056" y="4900379"/>
            <a:ext cx="70403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  <a:endParaRPr lang="ru-RU" sz="8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8423060" y="507716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+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922574" y="505932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=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0" name="Рисунок 2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69822" y="885546"/>
            <a:ext cx="2659175" cy="25147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1" name="Рисунок 3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38359" y="878822"/>
            <a:ext cx="2659175" cy="25147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2" name="Рисунок 31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44059" y="890944"/>
            <a:ext cx="2640648" cy="24972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30127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2013 -0.0002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7037E-6 L -0.20417 -0.0002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5.55112E-17 L 0.2013 -0.00023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65" y="-23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20417 -0.00023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8" y="-23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5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3" grpId="0"/>
      <p:bldP spid="24" grpId="0"/>
      <p:bldP spid="25" grpId="0"/>
      <p:bldP spid="2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200</Words>
  <Application>Microsoft Office PowerPoint</Application>
  <PresentationFormat>Широкоэкранный</PresentationFormat>
  <Paragraphs>300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evkom</dc:creator>
  <cp:lastModifiedBy>evkom</cp:lastModifiedBy>
  <cp:revision>16</cp:revision>
  <dcterms:created xsi:type="dcterms:W3CDTF">2023-01-09T07:47:45Z</dcterms:created>
  <dcterms:modified xsi:type="dcterms:W3CDTF">2023-01-11T14:48:02Z</dcterms:modified>
</cp:coreProperties>
</file>