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5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Using Continuous tenses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Now/at the moment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5" y="90440"/>
            <a:ext cx="5990406" cy="6035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Временное действие – </a:t>
            </a:r>
            <a:r>
              <a:rPr lang="en-US" dirty="0" smtClean="0"/>
              <a:t>Present Continuous</a:t>
            </a:r>
          </a:p>
          <a:p>
            <a:r>
              <a:rPr lang="ru-RU" dirty="0" smtClean="0"/>
              <a:t>Отношение, мнение, состояние, чувства- </a:t>
            </a:r>
            <a:r>
              <a:rPr lang="en-US" smtClean="0"/>
              <a:t>Present Simple.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628800"/>
            <a:ext cx="7668344" cy="4868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Планы на ближайшее будущее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9002" y="1600200"/>
            <a:ext cx="542599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Намерения.</a:t>
            </a:r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6389" y="1600200"/>
            <a:ext cx="613122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27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Using Continuous tenses</vt:lpstr>
      <vt:lpstr>Now/at the moment</vt:lpstr>
      <vt:lpstr>Слайд 3</vt:lpstr>
      <vt:lpstr>Слайд 4</vt:lpstr>
      <vt:lpstr>Планы на ближайшее будущее</vt:lpstr>
      <vt:lpstr>Намерения.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Continuous tenses</dc:title>
  <dc:creator>Admin</dc:creator>
  <cp:lastModifiedBy>Prokhorov</cp:lastModifiedBy>
  <cp:revision>4</cp:revision>
  <dcterms:created xsi:type="dcterms:W3CDTF">2022-11-28T15:57:46Z</dcterms:created>
  <dcterms:modified xsi:type="dcterms:W3CDTF">2022-11-28T16:28:33Z</dcterms:modified>
</cp:coreProperties>
</file>