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тепан Кононенко" initials="СК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CE77"/>
    <a:srgbClr val="FFB54A"/>
    <a:srgbClr val="A9A846"/>
    <a:srgbClr val="6E7952"/>
    <a:srgbClr val="F9C5BD"/>
    <a:srgbClr val="BCA980"/>
    <a:srgbClr val="FA86B2"/>
    <a:srgbClr val="FFC5BC"/>
    <a:srgbClr val="FF98A8"/>
    <a:srgbClr val="F963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5" d="100"/>
          <a:sy n="95" d="100"/>
        </p:scale>
        <p:origin x="-178" y="4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17FAA-8A20-4086-84F9-9007D0E4009F}" type="datetimeFigureOut">
              <a:rPr lang="ru-RU" smtClean="0"/>
              <a:t>09.06.2023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8551EF-EBE1-47D6-BF7F-BE5659AE30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855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AAD81F5-B365-4256-9154-0C279DDA0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FCB8137-55F0-41CC-91DB-356391AEB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4A4E144-51DB-4261-B9E3-55D5D3648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74C59-5C9E-4A0D-ADA6-7A561B24325C}" type="datetime1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2B6A053-08CA-4A51-8621-484DE4F2B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D37CF07-89FE-4242-9E7A-C6790ADC2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682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9AC0F4B-4BC7-4A49-89E7-585792AF37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8A1158A-81BA-4208-A12C-1A9D1CFEC8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57A95FD-B9AB-4911-A568-6179FEE11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04EE2-C0EE-4F3C-9065-61050D1D7438}" type="datetime1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7151D35-1634-4CBB-9193-07500F89F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9D4B9EC-3C24-4771-98DF-461F26764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886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609C99A-D0EE-4F5D-AC81-26DCBA0335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94BBF038-054B-4162-AACA-0F81667738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25694E-FA2C-4D62-BF8F-AEF82D3BBF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0B749-F993-4185-86B9-E9296B281DDC}" type="datetime1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0541A24-89D4-4351-BD6A-0F2213B40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18AC2AE-D731-4434-B291-74CDD5A62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630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E933245-2913-4291-B384-1E44A613D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E706A9F-A543-47BE-B884-1D0E67ECD3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32AF157-EA7B-49E8-B102-2C99DBA75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7F1D1-96BC-427A-A252-DB5A8BA286B7}" type="datetime1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B918403-CB67-4785-BC3B-9667799FE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2F486B3-7A3A-4612-B82C-C7F5860AEA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444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46A57A5-8769-4C35-9DD5-7185BC56E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4DB29D5-6578-4D62-9187-6BEA90D74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85C1162-F260-4FDA-BCE3-43C786C54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49A61-65C7-4EB3-807F-192F00261460}" type="datetime1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58B89D05-5705-4AC3-B3C8-B5D1EDA55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288763D-E170-445A-902F-6F393634C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2411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85CF75-5FDD-4E8E-853E-E9852DDEBF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C86AFE4-41BC-4BAE-859B-545B2953F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5164D891-5BF5-4DFE-A07D-62C0EC12E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9B86CA-D98D-4DA4-8FC9-0A3070AD0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24EFF-C1FE-48F7-871F-C27AAF0FFDC4}" type="datetime1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1DDCAEC-918B-47CC-AD19-7169A4F41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0128A8A3-D62C-4A3F-AF1A-0CB677D26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772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946FDD-408E-49F4-BCEB-417DC6E19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BBCCFE-7462-432E-99EC-3BDBF2026E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0145F71-6107-4C50-8428-E90C827AB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732495A8-57A5-480C-B906-4F90EE60D2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AB00EA0-CCE5-43CB-99A6-9BA496D63A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87CFFB6-038B-4CA0-8BA3-859AEA5FA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A7CA5-F46B-4064-8643-A7436D851F01}" type="datetime1">
              <a:rPr lang="ru-RU" smtClean="0"/>
              <a:t>09.06.2023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2A623419-36F1-48BE-AB3B-AB12AD85A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2AD1DA0-E0BE-4AFA-81E6-FDDEC8887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4754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C9F38F-4659-4E83-A127-5F0F94760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EBA2BC9A-3947-4E56-8059-B0C6A4D6E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63CAD-8A5D-4F0C-A14E-85CCFFFCEBEC}" type="datetime1">
              <a:rPr lang="ru-RU" smtClean="0"/>
              <a:t>09.06.2023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31DC814F-6363-46E1-811B-50228BAA91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0A544C9-6411-4684-8CC2-2F24BFDC5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922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0C1F26E-A019-48D2-89E8-7F5C66077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B836-8AA9-44A1-9CDC-EDF3D8B31DB2}" type="datetime1">
              <a:rPr lang="ru-RU" smtClean="0"/>
              <a:t>09.06.2023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37F5EAA-8330-40FF-83A0-0856CEA651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0576D72E-CB92-483E-A5CE-E63F9D45F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3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753F7C-EC97-429B-B0BD-5306D497D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F785006-185B-4FA2-B1AA-DADDB3EA6F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4C707C2-4A17-454F-9F06-532EAF2E0C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FE51E9E-8150-4209-AE34-D5F93918DE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FDE7-C0C8-436E-815F-3E1775E9B384}" type="datetime1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A0434A1-43E8-429D-8777-824E02E46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E1C7FC0-9152-4360-8DD5-3FBBD30BD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053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ABE185-6C6D-4998-BD87-5F490D10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C15C1AA-E6A4-43C2-99AC-1D6536DC53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375727D-1AB9-40B1-9E05-74951430CC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912B652-F16D-49B9-8CD9-667826E57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CFD3F-379F-4363-8FF4-FF6DE51A2947}" type="datetime1">
              <a:rPr lang="ru-RU" smtClean="0"/>
              <a:t>09.06.2023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E5460602-1504-4664-80D5-59D18B6C8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EED50EE-F986-4A94-B28B-00E5E08F2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1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91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6000050-950C-4E33-AE4F-E80745C31F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8FD210A-7C32-449C-A356-741208916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530B610-F628-451A-AF87-EC03279ED2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5CB94-4371-4F06-977E-55453B42A141}" type="datetime1">
              <a:rPr lang="ru-RU" smtClean="0"/>
              <a:t>09.06.2023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E9A23A2-6400-4A0D-A012-7D94FC1E6F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/>
              <a:t>Кононенко Анна </a:t>
            </a:r>
            <a:r>
              <a:rPr lang="en-US"/>
              <a:t>shop-logo.ru</a:t>
            </a: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059AC77-D591-40F5-972A-3372A7D90F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972D37-CFD7-489C-A0E1-E2F2602DA3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917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5" Type="http://schemas.openxmlformats.org/officeDocument/2006/relationships/image" Target="../media/image6.png"/><Relationship Id="rId4" Type="http://schemas.microsoft.com/office/2007/relationships/hdphoto" Target="../media/hdphoto2.wdp"/><Relationship Id="rId9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A40AF14-2F1C-40FF-8F96-87DB236076E8}"/>
              </a:ext>
            </a:extLst>
          </p:cNvPr>
          <p:cNvSpPr txBox="1"/>
          <p:nvPr/>
        </p:nvSpPr>
        <p:spPr>
          <a:xfrm>
            <a:off x="3376864" y="2268322"/>
            <a:ext cx="6144125" cy="1702594"/>
          </a:xfrm>
          <a:prstGeom prst="roundRect">
            <a:avLst/>
          </a:prstGeom>
          <a:gradFill>
            <a:gsLst>
              <a:gs pos="0">
                <a:srgbClr val="F9C5BD"/>
              </a:gs>
              <a:gs pos="100000">
                <a:srgbClr val="A9A846"/>
              </a:gs>
            </a:gsLst>
            <a:lin ang="5400000" scaled="1"/>
          </a:gra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Звуковой анализ слова</a:t>
            </a:r>
          </a:p>
          <a:p>
            <a:pPr algn="ctr"/>
            <a:r>
              <a:rPr lang="ru-RU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НОТА</a:t>
            </a:r>
            <a:endParaRPr lang="ru-RU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Нижний колонтитул 1">
            <a:extLst>
              <a:ext uri="{FF2B5EF4-FFF2-40B4-BE49-F238E27FC236}">
                <a16:creationId xmlns:a16="http://schemas.microsoft.com/office/drawing/2014/main" xmlns="" id="{4E6FBFA1-D142-4B4D-AA3C-5A269AB5DB54}"/>
              </a:ext>
            </a:extLst>
          </p:cNvPr>
          <p:cNvSpPr txBox="1">
            <a:spLocks/>
          </p:cNvSpPr>
          <p:nvPr/>
        </p:nvSpPr>
        <p:spPr>
          <a:xfrm>
            <a:off x="4038600" y="640326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SHOP-LOGO.RU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Сядей Евгения Сергеевна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ГБДОУ НАО «ЦРР – Д/С «Радуга»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77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30443" y="280284"/>
            <a:ext cx="10395283" cy="599531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396" y="675109"/>
            <a:ext cx="5205663" cy="520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65495" y="407565"/>
            <a:ext cx="4074696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- Сосчитаем сколько букв в слове (4 буквы)</a:t>
            </a:r>
          </a:p>
          <a:p>
            <a:r>
              <a:rPr lang="ru-RU" sz="1100" dirty="0"/>
              <a:t>- Давайте проверим сколько слогов в слове НО-ТА (2 слога) </a:t>
            </a: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- А </a:t>
            </a:r>
            <a:r>
              <a:rPr lang="ru-RU" sz="1100" dirty="0"/>
              <a:t>сколько звуков в слове НОТА (4 звука</a:t>
            </a:r>
            <a:r>
              <a:rPr lang="ru-RU" sz="11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9326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6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6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6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6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30443" y="312822"/>
            <a:ext cx="10395283" cy="599531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831" y="713873"/>
            <a:ext cx="2050296" cy="205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111707"/>
              </p:ext>
            </p:extLst>
          </p:nvPr>
        </p:nvGraphicFramePr>
        <p:xfrm>
          <a:off x="1510631" y="3166088"/>
          <a:ext cx="3277938" cy="90058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8969"/>
                <a:gridCol w="1638969"/>
              </a:tblGrid>
              <a:tr h="9005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8779991"/>
              </p:ext>
            </p:extLst>
          </p:nvPr>
        </p:nvGraphicFramePr>
        <p:xfrm>
          <a:off x="5994400" y="3174109"/>
          <a:ext cx="4047957" cy="9487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49319"/>
                <a:gridCol w="1349319"/>
                <a:gridCol w="1349319"/>
              </a:tblGrid>
              <a:tr h="9487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309986"/>
              </p:ext>
            </p:extLst>
          </p:nvPr>
        </p:nvGraphicFramePr>
        <p:xfrm>
          <a:off x="3010568" y="4580023"/>
          <a:ext cx="5227052" cy="10106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06763"/>
                <a:gridCol w="1306763"/>
                <a:gridCol w="1306763"/>
                <a:gridCol w="1306763"/>
              </a:tblGrid>
              <a:tr h="101065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435" y="503572"/>
            <a:ext cx="2547937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963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30443" y="312822"/>
            <a:ext cx="10395283" cy="599531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620" y="385011"/>
            <a:ext cx="2050296" cy="205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814925"/>
              </p:ext>
            </p:extLst>
          </p:nvPr>
        </p:nvGraphicFramePr>
        <p:xfrm>
          <a:off x="3015918" y="4104835"/>
          <a:ext cx="5927556" cy="14861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1889"/>
                <a:gridCol w="1481889"/>
                <a:gridCol w="1481889"/>
                <a:gridCol w="1481889"/>
              </a:tblGrid>
              <a:tr h="14861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Овал 5"/>
          <p:cNvSpPr/>
          <p:nvPr/>
        </p:nvSpPr>
        <p:spPr>
          <a:xfrm>
            <a:off x="3280611" y="4361237"/>
            <a:ext cx="978568" cy="95672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3889" b="75972" l="29063" r="5104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168" t="43626" r="48639" b="23860"/>
          <a:stretch/>
        </p:blipFill>
        <p:spPr bwMode="auto">
          <a:xfrm>
            <a:off x="2617343" y="2581671"/>
            <a:ext cx="1326536" cy="1457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Овал 8"/>
          <p:cNvSpPr/>
          <p:nvPr/>
        </p:nvSpPr>
        <p:spPr>
          <a:xfrm>
            <a:off x="6221857" y="4313111"/>
            <a:ext cx="978568" cy="956721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44306" b="74722" l="54688" r="778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065" t="42222" r="21619" b="23626"/>
          <a:stretch/>
        </p:blipFill>
        <p:spPr bwMode="auto">
          <a:xfrm rot="1124938">
            <a:off x="6033819" y="2475338"/>
            <a:ext cx="1584194" cy="1541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4677001" y="4361237"/>
            <a:ext cx="986589" cy="90859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995" y="4313111"/>
            <a:ext cx="1000125" cy="92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3723" b="93085" l="9043" r="8989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661752">
            <a:off x="4636147" y="2813693"/>
            <a:ext cx="1254986" cy="1254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852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32" presetClass="emph" presetSubtype="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930443" y="312822"/>
            <a:ext cx="10395283" cy="599531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482" y="529390"/>
            <a:ext cx="2050296" cy="2050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871848"/>
              </p:ext>
            </p:extLst>
          </p:nvPr>
        </p:nvGraphicFramePr>
        <p:xfrm>
          <a:off x="3031960" y="3599509"/>
          <a:ext cx="5927556" cy="14861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1889"/>
                <a:gridCol w="1481889"/>
                <a:gridCol w="1481889"/>
                <a:gridCol w="1481889"/>
              </a:tblGrid>
              <a:tr h="148611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4" name="Прямая соединительная линия 3"/>
          <p:cNvCxnSpPr/>
          <p:nvPr/>
        </p:nvCxnSpPr>
        <p:spPr>
          <a:xfrm>
            <a:off x="5999748" y="2708023"/>
            <a:ext cx="0" cy="3195472"/>
          </a:xfrm>
          <a:prstGeom prst="line">
            <a:avLst/>
          </a:prstGeom>
          <a:ln w="5715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114967" y="2953293"/>
            <a:ext cx="633663" cy="339977"/>
          </a:xfrm>
          <a:prstGeom prst="line">
            <a:avLst/>
          </a:prstGeom>
          <a:ln w="762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79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27</Words>
  <Application>Microsoft Office PowerPoint</Application>
  <PresentationFormat>Произвольный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Степан Кононенко</dc:creator>
  <cp:lastModifiedBy>User</cp:lastModifiedBy>
  <cp:revision>26</cp:revision>
  <dcterms:created xsi:type="dcterms:W3CDTF">2021-03-20T09:16:12Z</dcterms:created>
  <dcterms:modified xsi:type="dcterms:W3CDTF">2023-06-09T16:46:20Z</dcterms:modified>
</cp:coreProperties>
</file>