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3344" y="865248"/>
            <a:ext cx="75550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Динамический час,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–оздоровительной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ДОУ.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</a:t>
            </a:r>
          </a:p>
          <a:p>
            <a:pPr algn="r"/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Кудряева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М.Н.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2022год.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26584"/>
            <a:ext cx="64447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/>
              </a:rPr>
              <a:t>Муниципальное </a:t>
            </a:r>
            <a:r>
              <a:rPr lang="ru-RU" sz="1400" b="1" dirty="0" smtClean="0">
                <a:solidFill>
                  <a:srgbClr val="FF0000"/>
                </a:solidFill>
                <a:latin typeface="Times New Roman"/>
              </a:rPr>
              <a:t>дошкольное образовательное учреждение</a:t>
            </a:r>
            <a:endParaRPr lang="ru-RU" sz="1400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/>
              </a:rPr>
              <a:t>детский сад № </a:t>
            </a:r>
            <a:r>
              <a:rPr lang="ru-RU" sz="1400" b="1" dirty="0" smtClean="0">
                <a:solidFill>
                  <a:srgbClr val="FF0000"/>
                </a:solidFill>
                <a:latin typeface="Times New Roman"/>
              </a:rPr>
              <a:t>4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/>
              </a:rPr>
              <a:t>города Ржева Тверской области</a:t>
            </a:r>
            <a:endParaRPr lang="ru-RU" sz="1400" b="0" i="0" dirty="0">
              <a:solidFill>
                <a:srgbClr val="FF0000"/>
              </a:solidFill>
              <a:effectLst/>
              <a:latin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17835"/>
            <a:ext cx="4837364" cy="2696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5530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rgbClr val="FF0000"/>
                </a:solidFill>
                <a:latin typeface="Times New Roman"/>
              </a:rPr>
              <a:t>«Движение – это жизнь. Ничто так не истощает и не ослабляет человека, как продолжительное физическое бездействие».</a:t>
            </a:r>
            <a:endParaRPr lang="ru-RU" sz="1600" b="1" i="1" dirty="0">
              <a:solidFill>
                <a:srgbClr val="FF0000"/>
              </a:solidFill>
              <a:latin typeface="Arial"/>
            </a:endParaRPr>
          </a:p>
          <a:p>
            <a:pPr algn="r"/>
            <a:r>
              <a:rPr lang="ru-RU" b="1" i="1" dirty="0">
                <a:solidFill>
                  <a:srgbClr val="FF0000"/>
                </a:solidFill>
                <a:latin typeface="Times New Roman"/>
              </a:rPr>
              <a:t>Аристотель</a:t>
            </a:r>
            <a:endParaRPr lang="ru-RU" sz="1600" b="1" i="1" dirty="0">
              <a:solidFill>
                <a:srgbClr val="FF0000"/>
              </a:solidFill>
              <a:effectLst/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6408" y="1491105"/>
            <a:ext cx="8106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условием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всестороннего развития и воспитания является двигательная активность. Ведь чем активнее вовлечение ребенка в мир движений, тем богаче и интереснее его физическое и умственное развитие, крепче здоровье. Движения необходимы ребенку, так как они определяют темп и характер нормального функционирования детского организма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967">
            <a:off x="1043848" y="3284984"/>
            <a:ext cx="216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3673">
            <a:off x="4932040" y="3645024"/>
            <a:ext cx="216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7506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251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Динамический «час» – это час движения, подвижный час, час динамики.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92388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и двигательной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физическое и психическое здоровье детей.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Удовлетворять потребность детей в движении.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и совершенствовать двигательные умения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детей в игровой форме.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физические качества детей, чувство уверенности в себе, умение согласованно действовать в коллективе.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степень устойчивости организма к воздействию неблагоприятных климатических условий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24" b="22066"/>
          <a:stretch/>
        </p:blipFill>
        <p:spPr bwMode="auto">
          <a:xfrm>
            <a:off x="6049119" y="1196752"/>
            <a:ext cx="2843361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38193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инамический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воспитателем на дневной прогулке или в помещении спортивного (музыкального) зала в зависимости от времени года, погодных условий. Его длительность составляет 25 – 30 минут в группах старшего возраста,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15-20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мин. в группах младшего и среднего возраста. Если динамический час проводится 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комнате,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помещение должно быть хорошо проветрено, с соблюдением температурного режима, в зале должна быть произведена влажная уборка, дети одеты в облегченную одежду и соответствующую обувь.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5" r="12983"/>
          <a:stretch/>
        </p:blipFill>
        <p:spPr bwMode="auto">
          <a:xfrm rot="5400000">
            <a:off x="5754468" y="3636780"/>
            <a:ext cx="28194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049905"/>
            <a:ext cx="3333750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28826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8847"/>
            <a:ext cx="84969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динамического часа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водная часть: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ходьбы. Разминка для рук,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ог, легкий бег.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сновная часть: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различных упражнений: это может быть комплекс ОРУ, спортивной направленности, ритмическая гимнастика, упражнения на растягивание мышц и т.д.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расслабление, на внимание, игры малой подвижности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Динамический час организуется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перспективным планом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погодных условий,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года, места проведения, поставленных задач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рекомендовать несколько вариантов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динамического часа.</a:t>
            </a:r>
            <a:endParaRPr lang="ru-RU" b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3098">
            <a:off x="5674569" y="3605897"/>
            <a:ext cx="2852936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7994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2809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построения динамического часа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 и подвижные игры.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упражнения, подвижные игры и спортивные игры.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игры и игровые упражнения.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упражнения, игры – эстафеты.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упражнения, хороводные игры.</a:t>
            </a:r>
            <a:endParaRPr lang="ru-RU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9289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планировании динамических часов в детском саду основной упор делается на основной вид детской деятельности – игру. Потому что именно подвижная игра способствует закреплению и совершенствованию двигательных умений и навыков, предоставляет возможность развивать познавательный интерес, формирует умение ориентироваться в окружающей действительности. Разнообразные игровые действия развивают ловкость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быстроту, координацию движений и, самое главное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 влияют на эмоциональное состояние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доставляя им радость и удовольствие.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5978">
            <a:off x="6036651" y="4093067"/>
            <a:ext cx="1875391" cy="2500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1823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20891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внедрение динамического часа дает возможность, без увеличения нагрузки дать детям насыщенную разнообразными возможностями двигательную деятельность, что позволяет реализовать главную их потребность – потребность в движении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Новая папка (2)\20230601_1021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87600" y="-762952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 (2)\20230601_1021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87600" y="-762952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овая папка (2)\20230601_1021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53632" y="-7629525"/>
            <a:ext cx="64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Новая папка (2)\20230601_1021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87600" y="-7629525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81200"/>
            <a:ext cx="6400284" cy="360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821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410</Words>
  <Application>Microsoft Office PowerPoint</Application>
  <PresentationFormat>Экран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cp:lastPrinted>2022-11-08T18:34:50Z</cp:lastPrinted>
  <dcterms:created xsi:type="dcterms:W3CDTF">2022-11-08T18:01:21Z</dcterms:created>
  <dcterms:modified xsi:type="dcterms:W3CDTF">2023-06-10T07:32:33Z</dcterms:modified>
</cp:coreProperties>
</file>