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8" r:id="rId5"/>
    <p:sldId id="257" r:id="rId6"/>
    <p:sldId id="258" r:id="rId7"/>
    <p:sldId id="263" r:id="rId8"/>
    <p:sldId id="259" r:id="rId9"/>
    <p:sldId id="260" r:id="rId10"/>
    <p:sldId id="269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8" y="-142900"/>
            <a:ext cx="80724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«Березка»г.Белоярский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1500174"/>
            <a:ext cx="80010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Формирование духовно-нравственных ценностей и патриотических чувств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старших дошкольников посредством дидактического пособия Додекаэдр «Я патриот»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5429264"/>
            <a:ext cx="3286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 :Анисимова Н.И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580" name="Picture 4" descr="https://storage.myseldon.com/news-pict-38/3816A4ED700FFF1D3A6A858B55A730C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00042"/>
            <a:ext cx="7845449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28596" y="0"/>
            <a:ext cx="5436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 наш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Белоярский!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https://ligatver.ru/upload/iblock/7e5/7e546d155ce1c89938a266dd15ae1b8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0"/>
            <a:ext cx="5200650" cy="6296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88764" cy="7261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715943"/>
            <a:ext cx="8353425" cy="614205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14348" y="214290"/>
            <a:ext cx="7715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Я,ты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он ,она. Вместе -  целая страна ,вместе -  дружная семья !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220525_0912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-634024" y="1776976"/>
            <a:ext cx="5929322" cy="3804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220525_09332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3911200" y="1446594"/>
            <a:ext cx="5786476" cy="4179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85720" y="-214338"/>
            <a:ext cx="32918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Беседа :«Народы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России»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-142900"/>
            <a:ext cx="3170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Игра:«Подбери костюм»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84816" y="-285776"/>
            <a:ext cx="9621180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0" y="-285776"/>
            <a:ext cx="6572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-357214"/>
            <a:ext cx="62398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Патриотический уголок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84" y="428580"/>
            <a:ext cx="4786346" cy="6429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642918"/>
            <a:ext cx="3819525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0221116_1136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428604"/>
            <a:ext cx="4429156" cy="6143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20221116_0937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57818" y="428604"/>
            <a:ext cx="3571900" cy="62151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57158" y="0"/>
            <a:ext cx="485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ЛЭПБУК  «Богатыри Земли Русской»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-214338"/>
            <a:ext cx="4454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Творчество ко Дню народного единства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20221116_0925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714620"/>
            <a:ext cx="3359958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71604" y="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Додекаэдр «Я патриот»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928670"/>
            <a:ext cx="4071966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20221116_0913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85728"/>
            <a:ext cx="2981325" cy="4895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20221116_0905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0"/>
            <a:ext cx="3352800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20221116_09080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28926" y="2214554"/>
            <a:ext cx="3238500" cy="4152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14282" y="-285776"/>
            <a:ext cx="4999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Знакомство с Додекаэдром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20328694_52-phonoteka_org-p-fon-dlya-prezentatsii-belii-s-polosoi-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85776"/>
            <a:ext cx="9236364" cy="7143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IMG-8d732a8189b42ca66178f83bf675f922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14338"/>
            <a:ext cx="2646778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IMG-64a210f89c2184ddc3dcb8663b49263a-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14612" y="642918"/>
            <a:ext cx="3571900" cy="5857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-d5b26f4a9e961f3e4a289d6979b15d81-V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2000240"/>
            <a:ext cx="2857520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571868" y="142852"/>
            <a:ext cx="58205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Утренний круг «Моя Родина –Россия»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91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dns</cp:lastModifiedBy>
  <cp:revision>6</cp:revision>
  <dcterms:modified xsi:type="dcterms:W3CDTF">2022-11-23T17:51:40Z</dcterms:modified>
</cp:coreProperties>
</file>