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87" r:id="rId2"/>
  </p:sldMasterIdLst>
  <p:notesMasterIdLst>
    <p:notesMasterId r:id="rId21"/>
  </p:notesMasterIdLst>
  <p:sldIdLst>
    <p:sldId id="256" r:id="rId3"/>
    <p:sldId id="295" r:id="rId4"/>
    <p:sldId id="296" r:id="rId5"/>
    <p:sldId id="298" r:id="rId6"/>
    <p:sldId id="299" r:id="rId7"/>
    <p:sldId id="309" r:id="rId8"/>
    <p:sldId id="318" r:id="rId9"/>
    <p:sldId id="319" r:id="rId10"/>
    <p:sldId id="321" r:id="rId11"/>
    <p:sldId id="322" r:id="rId12"/>
    <p:sldId id="312" r:id="rId13"/>
    <p:sldId id="310" r:id="rId14"/>
    <p:sldId id="311" r:id="rId15"/>
    <p:sldId id="313" r:id="rId16"/>
    <p:sldId id="314" r:id="rId17"/>
    <p:sldId id="306" r:id="rId18"/>
    <p:sldId id="315" r:id="rId19"/>
    <p:sldId id="316" r:id="rId20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617" autoAdjust="0"/>
  </p:normalViewPr>
  <p:slideViewPr>
    <p:cSldViewPr>
      <p:cViewPr>
        <p:scale>
          <a:sx n="90" d="100"/>
          <a:sy n="90" d="100"/>
        </p:scale>
        <p:origin x="-58" y="-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818B61-EA10-4598-B6CC-56A52C23F67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087D84-5149-462C-B9F5-10EA32F0239A}">
      <dgm:prSet phldrT="[Текст]" custT="1"/>
      <dgm:spPr/>
      <dgm:t>
        <a:bodyPr/>
        <a:lstStyle/>
        <a:p>
          <a:r>
            <a:rPr lang="ru-RU" sz="2400" b="1" i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Лингвистический</a:t>
          </a:r>
          <a:r>
            <a:rPr lang="ru-RU" sz="1800" b="1" i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</a:t>
          </a:r>
          <a:endParaRPr lang="ru-RU" sz="1800" dirty="0">
            <a:solidFill>
              <a:schemeClr val="bg1"/>
            </a:solidFill>
          </a:endParaRPr>
        </a:p>
      </dgm:t>
    </dgm:pt>
    <dgm:pt modelId="{1C8C09E0-7E32-463B-AA11-7649FB4BB0DB}" type="parTrans" cxnId="{58B39A3F-A8CB-478F-A102-0FE25496317A}">
      <dgm:prSet/>
      <dgm:spPr/>
      <dgm:t>
        <a:bodyPr/>
        <a:lstStyle/>
        <a:p>
          <a:endParaRPr lang="ru-RU"/>
        </a:p>
      </dgm:t>
    </dgm:pt>
    <dgm:pt modelId="{DC00555B-C3A8-4B2A-98E7-B1E982CC4DFD}" type="sibTrans" cxnId="{58B39A3F-A8CB-478F-A102-0FE25496317A}">
      <dgm:prSet/>
      <dgm:spPr/>
      <dgm:t>
        <a:bodyPr/>
        <a:lstStyle/>
        <a:p>
          <a:endParaRPr lang="ru-RU"/>
        </a:p>
      </dgm:t>
    </dgm:pt>
    <dgm:pt modelId="{AB24A5E3-94CF-4AB9-8F0F-EF19BF8FBEED}">
      <dgm:prSet phldrT="[Текст]" custT="1"/>
      <dgm:spPr/>
      <dgm:t>
        <a:bodyPr/>
        <a:lstStyle/>
        <a:p>
          <a:r>
            <a:rPr lang="ru-RU" sz="2200" b="1" i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Коммуникативный</a:t>
          </a:r>
          <a:endParaRPr lang="ru-RU" sz="2200" dirty="0">
            <a:solidFill>
              <a:schemeClr val="bg1"/>
            </a:solidFill>
          </a:endParaRPr>
        </a:p>
      </dgm:t>
    </dgm:pt>
    <dgm:pt modelId="{CBA2D32D-DF1C-43FB-AE1C-220F8D2D3981}" type="parTrans" cxnId="{7B9655ED-B48B-4EED-AB0F-70F15D47D10A}">
      <dgm:prSet/>
      <dgm:spPr/>
      <dgm:t>
        <a:bodyPr/>
        <a:lstStyle/>
        <a:p>
          <a:endParaRPr lang="ru-RU"/>
        </a:p>
      </dgm:t>
    </dgm:pt>
    <dgm:pt modelId="{6D7AD01F-5650-4E6B-8B07-20BF04638595}" type="sibTrans" cxnId="{7B9655ED-B48B-4EED-AB0F-70F15D47D10A}">
      <dgm:prSet/>
      <dgm:spPr/>
      <dgm:t>
        <a:bodyPr/>
        <a:lstStyle/>
        <a:p>
          <a:endParaRPr lang="ru-RU"/>
        </a:p>
      </dgm:t>
    </dgm:pt>
    <dgm:pt modelId="{B21B68C2-C1EC-42BD-93EC-8F839FA200C3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соотносимые с видами речевой деятельности</a:t>
          </a:r>
          <a:endParaRPr lang="ru-RU" dirty="0"/>
        </a:p>
      </dgm:t>
    </dgm:pt>
    <dgm:pt modelId="{DB5F3489-F2DA-4F50-B320-EA6D4694D539}" type="parTrans" cxnId="{0EFAA7B1-F923-4BB9-98E2-E0E370C74258}">
      <dgm:prSet/>
      <dgm:spPr/>
      <dgm:t>
        <a:bodyPr/>
        <a:lstStyle/>
        <a:p>
          <a:endParaRPr lang="ru-RU"/>
        </a:p>
      </dgm:t>
    </dgm:pt>
    <dgm:pt modelId="{241909B8-55C8-4165-B78E-4B08B295B93A}" type="sibTrans" cxnId="{0EFAA7B1-F923-4BB9-98E2-E0E370C74258}">
      <dgm:prSet/>
      <dgm:spPr/>
      <dgm:t>
        <a:bodyPr/>
        <a:lstStyle/>
        <a:p>
          <a:endParaRPr lang="ru-RU"/>
        </a:p>
      </dgm:t>
    </dgm:pt>
    <dgm:pt modelId="{71D141D8-E0F4-4D50-B723-42F0021E520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200" b="1" i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Духовно-познавательный</a:t>
          </a:r>
          <a:endParaRPr lang="ru-RU" sz="2200" dirty="0">
            <a:solidFill>
              <a:schemeClr val="bg1"/>
            </a:solidFill>
          </a:endParaRPr>
        </a:p>
      </dgm:t>
    </dgm:pt>
    <dgm:pt modelId="{23A1C2C2-7801-4A74-A783-6B5D4C321469}" type="parTrans" cxnId="{C90E96F6-3458-472D-A906-4BEEAA5EB1D7}">
      <dgm:prSet/>
      <dgm:spPr/>
      <dgm:t>
        <a:bodyPr/>
        <a:lstStyle/>
        <a:p>
          <a:endParaRPr lang="ru-RU"/>
        </a:p>
      </dgm:t>
    </dgm:pt>
    <dgm:pt modelId="{5BFADB72-85B0-4328-AF1A-FC2BDFF35151}" type="sibTrans" cxnId="{C90E96F6-3458-472D-A906-4BEEAA5EB1D7}">
      <dgm:prSet/>
      <dgm:spPr/>
      <dgm:t>
        <a:bodyPr/>
        <a:lstStyle/>
        <a:p>
          <a:endParaRPr lang="ru-RU"/>
        </a:p>
      </dgm:t>
    </dgm:pt>
    <dgm:pt modelId="{7071A1A5-8B26-4897-8256-7A0318AC88CA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связанные с развитием учебно-познавательной, профессиональной и творческой деятельности студентов средствами иностранного языка</a:t>
          </a:r>
          <a:endParaRPr lang="ru-RU" dirty="0"/>
        </a:p>
      </dgm:t>
    </dgm:pt>
    <dgm:pt modelId="{C435731F-4BD1-4D00-966F-9E3F843C29E4}" type="parTrans" cxnId="{35EEBD16-7693-49FF-90A4-AF460134B594}">
      <dgm:prSet/>
      <dgm:spPr/>
      <dgm:t>
        <a:bodyPr/>
        <a:lstStyle/>
        <a:p>
          <a:endParaRPr lang="ru-RU"/>
        </a:p>
      </dgm:t>
    </dgm:pt>
    <dgm:pt modelId="{8384CEE4-D665-410B-9683-204E6018A73F}" type="sibTrans" cxnId="{35EEBD16-7693-49FF-90A4-AF460134B594}">
      <dgm:prSet/>
      <dgm:spPr/>
      <dgm:t>
        <a:bodyPr/>
        <a:lstStyle/>
        <a:p>
          <a:endParaRPr lang="ru-RU"/>
        </a:p>
      </dgm:t>
    </dgm:pt>
    <dgm:pt modelId="{E2CB72E8-64A0-4996-9CBB-F6FBDEEC0106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соотносимые с фонетикой, лексикой, грамматикой</a:t>
          </a:r>
          <a:endParaRPr lang="ru-RU" dirty="0"/>
        </a:p>
      </dgm:t>
    </dgm:pt>
    <dgm:pt modelId="{A5EEAF54-B8B6-4383-AF35-789C8D72E506}" type="sibTrans" cxnId="{16A0E0D5-1ABD-442F-9AB1-BA58F19139D5}">
      <dgm:prSet/>
      <dgm:spPr/>
      <dgm:t>
        <a:bodyPr/>
        <a:lstStyle/>
        <a:p>
          <a:endParaRPr lang="ru-RU"/>
        </a:p>
      </dgm:t>
    </dgm:pt>
    <dgm:pt modelId="{43F1F6AD-21F8-4DA2-A057-0CE09EF0C191}" type="parTrans" cxnId="{16A0E0D5-1ABD-442F-9AB1-BA58F19139D5}">
      <dgm:prSet/>
      <dgm:spPr/>
      <dgm:t>
        <a:bodyPr/>
        <a:lstStyle/>
        <a:p>
          <a:endParaRPr lang="ru-RU"/>
        </a:p>
      </dgm:t>
    </dgm:pt>
    <dgm:pt modelId="{A2AC7E10-16B1-45F1-A39C-2DFCC0FE85B1}" type="pres">
      <dgm:prSet presAssocID="{BD818B61-EA10-4598-B6CC-56A52C23F6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A80975-518E-42E6-B2FE-CA1B513CA9AC}" type="pres">
      <dgm:prSet presAssocID="{A3087D84-5149-462C-B9F5-10EA32F0239A}" presName="composite" presStyleCnt="0"/>
      <dgm:spPr/>
    </dgm:pt>
    <dgm:pt modelId="{CD969BCC-F4C1-4DC6-B878-6CA6822E88E3}" type="pres">
      <dgm:prSet presAssocID="{A3087D84-5149-462C-B9F5-10EA32F0239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D353D-1519-4643-B609-DD4961C6B0AA}" type="pres">
      <dgm:prSet presAssocID="{A3087D84-5149-462C-B9F5-10EA32F0239A}" presName="desTx" presStyleLbl="alignAccFollowNode1" presStyleIdx="0" presStyleCnt="3" custScaleY="948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D65D4-8FE4-4387-93C5-C8044C4B1840}" type="pres">
      <dgm:prSet presAssocID="{DC00555B-C3A8-4B2A-98E7-B1E982CC4DFD}" presName="space" presStyleCnt="0"/>
      <dgm:spPr/>
    </dgm:pt>
    <dgm:pt modelId="{5A87A966-F9DB-4359-B24B-0F77805FE939}" type="pres">
      <dgm:prSet presAssocID="{AB24A5E3-94CF-4AB9-8F0F-EF19BF8FBEED}" presName="composite" presStyleCnt="0"/>
      <dgm:spPr/>
    </dgm:pt>
    <dgm:pt modelId="{88845E36-EF5B-4C9E-B641-7FE38ED6A209}" type="pres">
      <dgm:prSet presAssocID="{AB24A5E3-94CF-4AB9-8F0F-EF19BF8FBEE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CF323-51BE-4CB9-A4E6-6F95EEF96BCB}" type="pres">
      <dgm:prSet presAssocID="{AB24A5E3-94CF-4AB9-8F0F-EF19BF8FBEED}" presName="desTx" presStyleLbl="alignAccFollowNode1" presStyleIdx="1" presStyleCnt="3" custScaleY="932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59825-7CDF-4730-8CC6-94FFCBA87DE5}" type="pres">
      <dgm:prSet presAssocID="{6D7AD01F-5650-4E6B-8B07-20BF04638595}" presName="space" presStyleCnt="0"/>
      <dgm:spPr/>
    </dgm:pt>
    <dgm:pt modelId="{CE949C41-812E-4609-AE00-C28FD25EA68E}" type="pres">
      <dgm:prSet presAssocID="{71D141D8-E0F4-4D50-B723-42F0021E5203}" presName="composite" presStyleCnt="0"/>
      <dgm:spPr/>
    </dgm:pt>
    <dgm:pt modelId="{ED54AEC2-E620-49B3-A7AD-3D15FA32AD5C}" type="pres">
      <dgm:prSet presAssocID="{71D141D8-E0F4-4D50-B723-42F0021E520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78B6C-F2F7-4C96-A94F-E56BF290943E}" type="pres">
      <dgm:prSet presAssocID="{71D141D8-E0F4-4D50-B723-42F0021E5203}" presName="desTx" presStyleLbl="alignAccFollowNode1" presStyleIdx="2" presStyleCnt="3" custScaleY="932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FAA7B1-F923-4BB9-98E2-E0E370C74258}" srcId="{AB24A5E3-94CF-4AB9-8F0F-EF19BF8FBEED}" destId="{B21B68C2-C1EC-42BD-93EC-8F839FA200C3}" srcOrd="0" destOrd="0" parTransId="{DB5F3489-F2DA-4F50-B320-EA6D4694D539}" sibTransId="{241909B8-55C8-4165-B78E-4B08B295B93A}"/>
    <dgm:cxn modelId="{35EEBD16-7693-49FF-90A4-AF460134B594}" srcId="{71D141D8-E0F4-4D50-B723-42F0021E5203}" destId="{7071A1A5-8B26-4897-8256-7A0318AC88CA}" srcOrd="0" destOrd="0" parTransId="{C435731F-4BD1-4D00-966F-9E3F843C29E4}" sibTransId="{8384CEE4-D665-410B-9683-204E6018A73F}"/>
    <dgm:cxn modelId="{E2AC7195-AB36-4C28-9628-9513A14DF3C1}" type="presOf" srcId="{E2CB72E8-64A0-4996-9CBB-F6FBDEEC0106}" destId="{C89D353D-1519-4643-B609-DD4961C6B0AA}" srcOrd="0" destOrd="0" presId="urn:microsoft.com/office/officeart/2005/8/layout/hList1"/>
    <dgm:cxn modelId="{16A0E0D5-1ABD-442F-9AB1-BA58F19139D5}" srcId="{A3087D84-5149-462C-B9F5-10EA32F0239A}" destId="{E2CB72E8-64A0-4996-9CBB-F6FBDEEC0106}" srcOrd="0" destOrd="0" parTransId="{43F1F6AD-21F8-4DA2-A057-0CE09EF0C191}" sibTransId="{A5EEAF54-B8B6-4383-AF35-789C8D72E506}"/>
    <dgm:cxn modelId="{8A354084-5B4E-4715-91BF-4E1326EA4D30}" type="presOf" srcId="{BD818B61-EA10-4598-B6CC-56A52C23F67A}" destId="{A2AC7E10-16B1-45F1-A39C-2DFCC0FE85B1}" srcOrd="0" destOrd="0" presId="urn:microsoft.com/office/officeart/2005/8/layout/hList1"/>
    <dgm:cxn modelId="{58B39A3F-A8CB-478F-A102-0FE25496317A}" srcId="{BD818B61-EA10-4598-B6CC-56A52C23F67A}" destId="{A3087D84-5149-462C-B9F5-10EA32F0239A}" srcOrd="0" destOrd="0" parTransId="{1C8C09E0-7E32-463B-AA11-7649FB4BB0DB}" sibTransId="{DC00555B-C3A8-4B2A-98E7-B1E982CC4DFD}"/>
    <dgm:cxn modelId="{F6218137-2210-498A-9980-5B80ADFACDF8}" type="presOf" srcId="{A3087D84-5149-462C-B9F5-10EA32F0239A}" destId="{CD969BCC-F4C1-4DC6-B878-6CA6822E88E3}" srcOrd="0" destOrd="0" presId="urn:microsoft.com/office/officeart/2005/8/layout/hList1"/>
    <dgm:cxn modelId="{205B8E49-E4E3-4034-817D-C8122A9C1017}" type="presOf" srcId="{7071A1A5-8B26-4897-8256-7A0318AC88CA}" destId="{79378B6C-F2F7-4C96-A94F-E56BF290943E}" srcOrd="0" destOrd="0" presId="urn:microsoft.com/office/officeart/2005/8/layout/hList1"/>
    <dgm:cxn modelId="{7B9655ED-B48B-4EED-AB0F-70F15D47D10A}" srcId="{BD818B61-EA10-4598-B6CC-56A52C23F67A}" destId="{AB24A5E3-94CF-4AB9-8F0F-EF19BF8FBEED}" srcOrd="1" destOrd="0" parTransId="{CBA2D32D-DF1C-43FB-AE1C-220F8D2D3981}" sibTransId="{6D7AD01F-5650-4E6B-8B07-20BF04638595}"/>
    <dgm:cxn modelId="{C90E96F6-3458-472D-A906-4BEEAA5EB1D7}" srcId="{BD818B61-EA10-4598-B6CC-56A52C23F67A}" destId="{71D141D8-E0F4-4D50-B723-42F0021E5203}" srcOrd="2" destOrd="0" parTransId="{23A1C2C2-7801-4A74-A783-6B5D4C321469}" sibTransId="{5BFADB72-85B0-4328-AF1A-FC2BDFF35151}"/>
    <dgm:cxn modelId="{60BAEE64-CD2C-489A-AF42-CA6BCF7B4548}" type="presOf" srcId="{71D141D8-E0F4-4D50-B723-42F0021E5203}" destId="{ED54AEC2-E620-49B3-A7AD-3D15FA32AD5C}" srcOrd="0" destOrd="0" presId="urn:microsoft.com/office/officeart/2005/8/layout/hList1"/>
    <dgm:cxn modelId="{BBA446ED-20C1-4CC2-9E1D-E620625ED1BE}" type="presOf" srcId="{AB24A5E3-94CF-4AB9-8F0F-EF19BF8FBEED}" destId="{88845E36-EF5B-4C9E-B641-7FE38ED6A209}" srcOrd="0" destOrd="0" presId="urn:microsoft.com/office/officeart/2005/8/layout/hList1"/>
    <dgm:cxn modelId="{1D8FE038-04D2-4D2C-9EAA-03E7C6E4402E}" type="presOf" srcId="{B21B68C2-C1EC-42BD-93EC-8F839FA200C3}" destId="{636CF323-51BE-4CB9-A4E6-6F95EEF96BCB}" srcOrd="0" destOrd="0" presId="urn:microsoft.com/office/officeart/2005/8/layout/hList1"/>
    <dgm:cxn modelId="{4CE78099-DE95-4B81-8E79-45FCF0C6F0A2}" type="presParOf" srcId="{A2AC7E10-16B1-45F1-A39C-2DFCC0FE85B1}" destId="{CEA80975-518E-42E6-B2FE-CA1B513CA9AC}" srcOrd="0" destOrd="0" presId="urn:microsoft.com/office/officeart/2005/8/layout/hList1"/>
    <dgm:cxn modelId="{03A93E3D-2DBC-4672-9A95-34E9881D98A5}" type="presParOf" srcId="{CEA80975-518E-42E6-B2FE-CA1B513CA9AC}" destId="{CD969BCC-F4C1-4DC6-B878-6CA6822E88E3}" srcOrd="0" destOrd="0" presId="urn:microsoft.com/office/officeart/2005/8/layout/hList1"/>
    <dgm:cxn modelId="{EA86048E-58FA-4C0C-AFC0-51CBCD9E1E69}" type="presParOf" srcId="{CEA80975-518E-42E6-B2FE-CA1B513CA9AC}" destId="{C89D353D-1519-4643-B609-DD4961C6B0AA}" srcOrd="1" destOrd="0" presId="urn:microsoft.com/office/officeart/2005/8/layout/hList1"/>
    <dgm:cxn modelId="{687016CB-48C0-446A-9EE0-085D6DE193CF}" type="presParOf" srcId="{A2AC7E10-16B1-45F1-A39C-2DFCC0FE85B1}" destId="{17AD65D4-8FE4-4387-93C5-C8044C4B1840}" srcOrd="1" destOrd="0" presId="urn:microsoft.com/office/officeart/2005/8/layout/hList1"/>
    <dgm:cxn modelId="{F369C9FD-53E4-48EB-8964-2A487CB767A1}" type="presParOf" srcId="{A2AC7E10-16B1-45F1-A39C-2DFCC0FE85B1}" destId="{5A87A966-F9DB-4359-B24B-0F77805FE939}" srcOrd="2" destOrd="0" presId="urn:microsoft.com/office/officeart/2005/8/layout/hList1"/>
    <dgm:cxn modelId="{67F3C2A8-CA84-4944-B36A-091BA7130419}" type="presParOf" srcId="{5A87A966-F9DB-4359-B24B-0F77805FE939}" destId="{88845E36-EF5B-4C9E-B641-7FE38ED6A209}" srcOrd="0" destOrd="0" presId="urn:microsoft.com/office/officeart/2005/8/layout/hList1"/>
    <dgm:cxn modelId="{E47AEFEC-71E6-4658-A5CB-ABC5E3D32723}" type="presParOf" srcId="{5A87A966-F9DB-4359-B24B-0F77805FE939}" destId="{636CF323-51BE-4CB9-A4E6-6F95EEF96BCB}" srcOrd="1" destOrd="0" presId="urn:microsoft.com/office/officeart/2005/8/layout/hList1"/>
    <dgm:cxn modelId="{92B20E8C-5516-41DD-B744-B4D23DF6A8DD}" type="presParOf" srcId="{A2AC7E10-16B1-45F1-A39C-2DFCC0FE85B1}" destId="{BD659825-7CDF-4730-8CC6-94FFCBA87DE5}" srcOrd="3" destOrd="0" presId="urn:microsoft.com/office/officeart/2005/8/layout/hList1"/>
    <dgm:cxn modelId="{4FD95BC0-9239-49A3-9467-45994D1C8E3C}" type="presParOf" srcId="{A2AC7E10-16B1-45F1-A39C-2DFCC0FE85B1}" destId="{CE949C41-812E-4609-AE00-C28FD25EA68E}" srcOrd="4" destOrd="0" presId="urn:microsoft.com/office/officeart/2005/8/layout/hList1"/>
    <dgm:cxn modelId="{F121E775-0859-43E8-9280-22B942E6A0E9}" type="presParOf" srcId="{CE949C41-812E-4609-AE00-C28FD25EA68E}" destId="{ED54AEC2-E620-49B3-A7AD-3D15FA32AD5C}" srcOrd="0" destOrd="0" presId="urn:microsoft.com/office/officeart/2005/8/layout/hList1"/>
    <dgm:cxn modelId="{F0D0A5C0-A767-4F05-B1B4-D1F3512ECCCC}" type="presParOf" srcId="{CE949C41-812E-4609-AE00-C28FD25EA68E}" destId="{79378B6C-F2F7-4C96-A94F-E56BF29094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8AB1E5-D3F8-4461-8D21-4ADCE8ACDBC3}" type="doc">
      <dgm:prSet loTypeId="urn:microsoft.com/office/officeart/2005/8/layout/vList4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2C3322-7E3B-4DB5-A290-818F8B806560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latin typeface="HelveticaNeueCyr"/>
            </a:rPr>
            <a:t>Пассивный:</a:t>
          </a:r>
          <a:endParaRPr lang="ru-RU" sz="2400" b="1" dirty="0">
            <a:latin typeface="HelveticaNeueCyr"/>
          </a:endParaRPr>
        </a:p>
      </dgm:t>
    </dgm:pt>
    <dgm:pt modelId="{8D7D1E7A-D2F0-4924-80BB-AA5DA9FC4088}" type="parTrans" cxnId="{BBD67D16-56EC-45F7-ADF3-F5AD305AE917}">
      <dgm:prSet/>
      <dgm:spPr/>
      <dgm:t>
        <a:bodyPr/>
        <a:lstStyle/>
        <a:p>
          <a:endParaRPr lang="ru-RU"/>
        </a:p>
      </dgm:t>
    </dgm:pt>
    <dgm:pt modelId="{47791709-23DA-44A9-9FF1-348564CF6B5E}" type="sibTrans" cxnId="{BBD67D16-56EC-45F7-ADF3-F5AD305AE917}">
      <dgm:prSet/>
      <dgm:spPr/>
      <dgm:t>
        <a:bodyPr/>
        <a:lstStyle/>
        <a:p>
          <a:endParaRPr lang="ru-RU"/>
        </a:p>
      </dgm:t>
    </dgm:pt>
    <dgm:pt modelId="{34C5740E-655F-4F01-80B5-CA394D3416C8}">
      <dgm:prSet phldrT="[Текст]"/>
      <dgm:spPr/>
      <dgm:t>
        <a:bodyPr/>
        <a:lstStyle/>
        <a:p>
          <a:pPr>
            <a:spcAft>
              <a:spcPts val="0"/>
            </a:spcAft>
          </a:pPr>
          <a:r>
            <a:rPr lang="ru-RU" sz="2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преподаватель находится в центре образовательного процесса, играет активную роль, в то время как студенты пассивны</a:t>
          </a:r>
          <a:endParaRPr lang="ru-RU" sz="2200" dirty="0">
            <a:solidFill>
              <a:schemeClr val="bg1"/>
            </a:solidFill>
            <a:latin typeface="HelveticaNeueCyr"/>
          </a:endParaRPr>
        </a:p>
      </dgm:t>
    </dgm:pt>
    <dgm:pt modelId="{7EDF7CBE-13F9-4DA0-81F9-0B7C4DAC6004}" type="parTrans" cxnId="{9EEB9410-FB21-476D-B016-1EE9D34F98B2}">
      <dgm:prSet/>
      <dgm:spPr/>
      <dgm:t>
        <a:bodyPr/>
        <a:lstStyle/>
        <a:p>
          <a:endParaRPr lang="ru-RU"/>
        </a:p>
      </dgm:t>
    </dgm:pt>
    <dgm:pt modelId="{2C78F71A-9051-4B83-98C4-056BFA90D7DB}" type="sibTrans" cxnId="{9EEB9410-FB21-476D-B016-1EE9D34F98B2}">
      <dgm:prSet/>
      <dgm:spPr/>
      <dgm:t>
        <a:bodyPr/>
        <a:lstStyle/>
        <a:p>
          <a:endParaRPr lang="ru-RU"/>
        </a:p>
      </dgm:t>
    </dgm:pt>
    <dgm:pt modelId="{A4C0F8C2-1517-46EC-AC9A-0433DD31E89D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latin typeface="HelveticaNeueCyr"/>
            </a:rPr>
            <a:t>Активный:</a:t>
          </a:r>
          <a:endParaRPr lang="ru-RU" sz="2400" b="1" dirty="0">
            <a:latin typeface="HelveticaNeueCyr"/>
          </a:endParaRPr>
        </a:p>
      </dgm:t>
    </dgm:pt>
    <dgm:pt modelId="{5C95D457-B1A8-44F2-84E2-368683763B25}" type="parTrans" cxnId="{4084235D-562C-4DD0-9FCA-C6CBBC12772F}">
      <dgm:prSet/>
      <dgm:spPr/>
      <dgm:t>
        <a:bodyPr/>
        <a:lstStyle/>
        <a:p>
          <a:endParaRPr lang="ru-RU"/>
        </a:p>
      </dgm:t>
    </dgm:pt>
    <dgm:pt modelId="{9F0F7A6F-80C0-47C5-AFFA-838C1CFA5BA0}" type="sibTrans" cxnId="{4084235D-562C-4DD0-9FCA-C6CBBC12772F}">
      <dgm:prSet/>
      <dgm:spPr/>
      <dgm:t>
        <a:bodyPr/>
        <a:lstStyle/>
        <a:p>
          <a:endParaRPr lang="ru-RU"/>
        </a:p>
      </dgm:t>
    </dgm:pt>
    <dgm:pt modelId="{ED67D736-9844-4083-9088-A1FE67F5FC8E}">
      <dgm:prSet phldrT="[Текст]"/>
      <dgm:spPr/>
      <dgm:t>
        <a:bodyPr/>
        <a:lstStyle/>
        <a:p>
          <a:pPr>
            <a:spcAft>
              <a:spcPts val="0"/>
            </a:spcAft>
          </a:pPr>
          <a:r>
            <a:rPr lang="ru-RU" sz="2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преподаватель и студенты взаимодействуют друг с другом, их роли и виды деятельности при этом равноценные и взаимодополняющие</a:t>
          </a:r>
          <a:endParaRPr lang="ru-RU" sz="2200" dirty="0">
            <a:solidFill>
              <a:schemeClr val="bg1"/>
            </a:solidFill>
            <a:latin typeface="HelveticaNeueCyr"/>
          </a:endParaRPr>
        </a:p>
      </dgm:t>
    </dgm:pt>
    <dgm:pt modelId="{F06098A3-4604-4F7C-B098-44B6907F6878}" type="parTrans" cxnId="{6D1FFC80-30B8-4F44-AA14-F2ED3AB9FC27}">
      <dgm:prSet/>
      <dgm:spPr/>
      <dgm:t>
        <a:bodyPr/>
        <a:lstStyle/>
        <a:p>
          <a:endParaRPr lang="ru-RU"/>
        </a:p>
      </dgm:t>
    </dgm:pt>
    <dgm:pt modelId="{0DD3D8B4-8E06-4EDE-8B7B-D5A21F7FDC6A}" type="sibTrans" cxnId="{6D1FFC80-30B8-4F44-AA14-F2ED3AB9FC27}">
      <dgm:prSet/>
      <dgm:spPr/>
      <dgm:t>
        <a:bodyPr/>
        <a:lstStyle/>
        <a:p>
          <a:endParaRPr lang="ru-RU"/>
        </a:p>
      </dgm:t>
    </dgm:pt>
    <dgm:pt modelId="{4CE691A7-560F-4F9C-879C-86DDA1D78B1F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2400" b="1" dirty="0" smtClean="0">
              <a:solidFill>
                <a:schemeClr val="bg1"/>
              </a:solidFill>
              <a:latin typeface="HelveticaNeueCyr"/>
            </a:rPr>
            <a:t>Интерактивный</a:t>
          </a:r>
          <a:r>
            <a:rPr lang="ru-RU" sz="1800" b="1" dirty="0" smtClean="0">
              <a:solidFill>
                <a:schemeClr val="bg1"/>
              </a:solidFill>
              <a:latin typeface="HelveticaNeueCyr"/>
            </a:rPr>
            <a:t> </a:t>
          </a:r>
          <a:r>
            <a:rPr lang="ru-RU" sz="1400" b="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(от англ. </a:t>
          </a:r>
          <a:r>
            <a:rPr lang="ru-RU" sz="1400" b="0" dirty="0" err="1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inter</a:t>
          </a:r>
          <a:r>
            <a:rPr lang="ru-RU" sz="1400" b="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– «между»; </a:t>
          </a:r>
          <a:r>
            <a:rPr lang="ru-RU" sz="1400" b="0" dirty="0" err="1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act</a:t>
          </a:r>
          <a:r>
            <a:rPr lang="ru-RU" sz="1400" b="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– «действие»)</a:t>
          </a:r>
          <a:r>
            <a:rPr lang="ru-RU" sz="1800" b="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</a:t>
          </a:r>
          <a:r>
            <a:rPr lang="ru-RU" sz="1800" b="0" dirty="0" smtClean="0">
              <a:solidFill>
                <a:schemeClr val="bg1"/>
              </a:solidFill>
              <a:latin typeface="HelveticaNeueCyr"/>
            </a:rPr>
            <a:t>:</a:t>
          </a:r>
          <a:endParaRPr lang="ru-RU" sz="1800" b="0" dirty="0">
            <a:solidFill>
              <a:schemeClr val="bg1"/>
            </a:solidFill>
            <a:latin typeface="HelveticaNeueCyr"/>
          </a:endParaRPr>
        </a:p>
      </dgm:t>
    </dgm:pt>
    <dgm:pt modelId="{4B389B84-6816-4B5C-AB93-3B3F9C408B88}" type="parTrans" cxnId="{69C7772C-7922-4F95-B77C-A4180F26C954}">
      <dgm:prSet/>
      <dgm:spPr/>
      <dgm:t>
        <a:bodyPr/>
        <a:lstStyle/>
        <a:p>
          <a:endParaRPr lang="ru-RU"/>
        </a:p>
      </dgm:t>
    </dgm:pt>
    <dgm:pt modelId="{23062A8A-7DEA-46D4-8052-45137728A50A}" type="sibTrans" cxnId="{69C7772C-7922-4F95-B77C-A4180F26C954}">
      <dgm:prSet/>
      <dgm:spPr/>
      <dgm:t>
        <a:bodyPr/>
        <a:lstStyle/>
        <a:p>
          <a:endParaRPr lang="ru-RU"/>
        </a:p>
      </dgm:t>
    </dgm:pt>
    <dgm:pt modelId="{3F0D0BA7-DD28-4AD2-B664-996FC2397C35}">
      <dgm:prSet phldrT="[Текст]" custT="1"/>
      <dgm:spPr/>
      <dgm:t>
        <a:bodyPr/>
        <a:lstStyle/>
        <a:p>
          <a:pPr>
            <a:spcAft>
              <a:spcPts val="0"/>
            </a:spcAft>
          </a:pPr>
          <a:r>
            <a:rPr lang="ru-RU" sz="1800" b="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ориентирован на более широкое взаимодействие студентов не только с преподавателем, но и друг с другом, а также на доминирование активности студентов в процессе обучения, т.е. это обучение, погружённое в общение, оно сохраняет конечную цель и основное содержание предмета, но видоизменяет формы и приемы ведения  занятия</a:t>
          </a:r>
          <a:endParaRPr lang="ru-RU" sz="1800" b="0" dirty="0">
            <a:solidFill>
              <a:schemeClr val="bg1"/>
            </a:solidFill>
            <a:latin typeface="HelveticaNeueCyr"/>
          </a:endParaRPr>
        </a:p>
      </dgm:t>
    </dgm:pt>
    <dgm:pt modelId="{980370DD-13BE-4BDD-823A-7F96F445B9E1}" type="parTrans" cxnId="{6BA8014D-B3C3-4213-9871-233863700FB8}">
      <dgm:prSet/>
      <dgm:spPr/>
      <dgm:t>
        <a:bodyPr/>
        <a:lstStyle/>
        <a:p>
          <a:endParaRPr lang="ru-RU"/>
        </a:p>
      </dgm:t>
    </dgm:pt>
    <dgm:pt modelId="{6B042F23-6E42-46ED-B206-9840BCD40856}" type="sibTrans" cxnId="{6BA8014D-B3C3-4213-9871-233863700FB8}">
      <dgm:prSet/>
      <dgm:spPr/>
      <dgm:t>
        <a:bodyPr/>
        <a:lstStyle/>
        <a:p>
          <a:endParaRPr lang="ru-RU"/>
        </a:p>
      </dgm:t>
    </dgm:pt>
    <dgm:pt modelId="{6EE9A551-84AD-4A53-9F41-43A288D5F082}" type="pres">
      <dgm:prSet presAssocID="{ED8AB1E5-D3F8-4461-8D21-4ADCE8ACDBC3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5F23E0-D6F4-4251-9A30-B1DE1EA0DB61}" type="pres">
      <dgm:prSet presAssocID="{352C3322-7E3B-4DB5-A290-818F8B806560}" presName="comp" presStyleCnt="0"/>
      <dgm:spPr/>
    </dgm:pt>
    <dgm:pt modelId="{589E339E-B62E-4A85-9932-071E9183A352}" type="pres">
      <dgm:prSet presAssocID="{352C3322-7E3B-4DB5-A290-818F8B806560}" presName="box" presStyleLbl="node1" presStyleIdx="0" presStyleCnt="3"/>
      <dgm:spPr/>
      <dgm:t>
        <a:bodyPr/>
        <a:lstStyle/>
        <a:p>
          <a:endParaRPr lang="ru-RU"/>
        </a:p>
      </dgm:t>
    </dgm:pt>
    <dgm:pt modelId="{8BF57BE2-520C-4FE0-BDD6-64A3B3AFAB4F}" type="pres">
      <dgm:prSet presAssocID="{352C3322-7E3B-4DB5-A290-818F8B806560}" presName="img" presStyleLbl="fgImgPlace1" presStyleIdx="0" presStyleCnt="3" custScaleX="85616"/>
      <dgm:spPr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F460FA0B-4744-4327-9D88-6355342B86FB}" type="pres">
      <dgm:prSet presAssocID="{352C3322-7E3B-4DB5-A290-818F8B806560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3A90B0-201A-46F3-82DF-E0B2221E50BC}" type="pres">
      <dgm:prSet presAssocID="{47791709-23DA-44A9-9FF1-348564CF6B5E}" presName="spacer" presStyleCnt="0"/>
      <dgm:spPr/>
    </dgm:pt>
    <dgm:pt modelId="{4EA4E431-3AC1-4487-B5F8-D358A5C2DE80}" type="pres">
      <dgm:prSet presAssocID="{A4C0F8C2-1517-46EC-AC9A-0433DD31E89D}" presName="comp" presStyleCnt="0"/>
      <dgm:spPr/>
    </dgm:pt>
    <dgm:pt modelId="{BFE5C491-10CE-4B97-8DFE-1797C29FBA08}" type="pres">
      <dgm:prSet presAssocID="{A4C0F8C2-1517-46EC-AC9A-0433DD31E89D}" presName="box" presStyleLbl="node1" presStyleIdx="1" presStyleCnt="3"/>
      <dgm:spPr/>
      <dgm:t>
        <a:bodyPr/>
        <a:lstStyle/>
        <a:p>
          <a:endParaRPr lang="ru-RU"/>
        </a:p>
      </dgm:t>
    </dgm:pt>
    <dgm:pt modelId="{51135285-C618-4601-8766-73195250573E}" type="pres">
      <dgm:prSet presAssocID="{A4C0F8C2-1517-46EC-AC9A-0433DD31E89D}" presName="img" presStyleLbl="fgImgPlace1" presStyleIdx="1" presStyleCnt="3" custScaleX="85616"/>
      <dgm:spPr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0EC2FAD-66B4-4F6F-B67A-17D7D8CC755D}" type="pres">
      <dgm:prSet presAssocID="{A4C0F8C2-1517-46EC-AC9A-0433DD31E89D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26F27F-A9C0-4F8B-8445-A53BDD1FBD25}" type="pres">
      <dgm:prSet presAssocID="{9F0F7A6F-80C0-47C5-AFFA-838C1CFA5BA0}" presName="spacer" presStyleCnt="0"/>
      <dgm:spPr/>
    </dgm:pt>
    <dgm:pt modelId="{663C12B6-1184-49DE-B845-BB6EEC8CD23D}" type="pres">
      <dgm:prSet presAssocID="{4CE691A7-560F-4F9C-879C-86DDA1D78B1F}" presName="comp" presStyleCnt="0"/>
      <dgm:spPr/>
    </dgm:pt>
    <dgm:pt modelId="{55FC76CE-D5F7-4784-8E8E-B78DA6EB5CB7}" type="pres">
      <dgm:prSet presAssocID="{4CE691A7-560F-4F9C-879C-86DDA1D78B1F}" presName="box" presStyleLbl="node1" presStyleIdx="2" presStyleCnt="3" custScaleY="136787"/>
      <dgm:spPr/>
      <dgm:t>
        <a:bodyPr/>
        <a:lstStyle/>
        <a:p>
          <a:endParaRPr lang="ru-RU"/>
        </a:p>
      </dgm:t>
    </dgm:pt>
    <dgm:pt modelId="{B0992408-4AFE-4A0B-B500-BFE43645EAFB}" type="pres">
      <dgm:prSet presAssocID="{4CE691A7-560F-4F9C-879C-86DDA1D78B1F}" presName="img" presStyleLbl="fgImgPlace1" presStyleIdx="2" presStyleCnt="3" custScaleX="85616"/>
      <dgm:spPr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BB274F6-59AE-452E-B444-E008BE869481}" type="pres">
      <dgm:prSet presAssocID="{4CE691A7-560F-4F9C-879C-86DDA1D78B1F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7663B0-E63A-4A40-9929-A7AC512F9129}" type="presOf" srcId="{3F0D0BA7-DD28-4AD2-B664-996FC2397C35}" destId="{EBB274F6-59AE-452E-B444-E008BE869481}" srcOrd="1" destOrd="1" presId="urn:microsoft.com/office/officeart/2005/8/layout/vList4#1"/>
    <dgm:cxn modelId="{9EEB9410-FB21-476D-B016-1EE9D34F98B2}" srcId="{352C3322-7E3B-4DB5-A290-818F8B806560}" destId="{34C5740E-655F-4F01-80B5-CA394D3416C8}" srcOrd="0" destOrd="0" parTransId="{7EDF7CBE-13F9-4DA0-81F9-0B7C4DAC6004}" sibTransId="{2C78F71A-9051-4B83-98C4-056BFA90D7DB}"/>
    <dgm:cxn modelId="{BBD67D16-56EC-45F7-ADF3-F5AD305AE917}" srcId="{ED8AB1E5-D3F8-4461-8D21-4ADCE8ACDBC3}" destId="{352C3322-7E3B-4DB5-A290-818F8B806560}" srcOrd="0" destOrd="0" parTransId="{8D7D1E7A-D2F0-4924-80BB-AA5DA9FC4088}" sibTransId="{47791709-23DA-44A9-9FF1-348564CF6B5E}"/>
    <dgm:cxn modelId="{74F80798-346C-4419-ACB8-2D26B98970DC}" type="presOf" srcId="{ED67D736-9844-4083-9088-A1FE67F5FC8E}" destId="{30EC2FAD-66B4-4F6F-B67A-17D7D8CC755D}" srcOrd="1" destOrd="1" presId="urn:microsoft.com/office/officeart/2005/8/layout/vList4#1"/>
    <dgm:cxn modelId="{44E626B8-234F-4C24-8549-0D6CDD9686D8}" type="presOf" srcId="{352C3322-7E3B-4DB5-A290-818F8B806560}" destId="{F460FA0B-4744-4327-9D88-6355342B86FB}" srcOrd="1" destOrd="0" presId="urn:microsoft.com/office/officeart/2005/8/layout/vList4#1"/>
    <dgm:cxn modelId="{4084235D-562C-4DD0-9FCA-C6CBBC12772F}" srcId="{ED8AB1E5-D3F8-4461-8D21-4ADCE8ACDBC3}" destId="{A4C0F8C2-1517-46EC-AC9A-0433DD31E89D}" srcOrd="1" destOrd="0" parTransId="{5C95D457-B1A8-44F2-84E2-368683763B25}" sibTransId="{9F0F7A6F-80C0-47C5-AFFA-838C1CFA5BA0}"/>
    <dgm:cxn modelId="{6BA8014D-B3C3-4213-9871-233863700FB8}" srcId="{4CE691A7-560F-4F9C-879C-86DDA1D78B1F}" destId="{3F0D0BA7-DD28-4AD2-B664-996FC2397C35}" srcOrd="0" destOrd="0" parTransId="{980370DD-13BE-4BDD-823A-7F96F445B9E1}" sibTransId="{6B042F23-6E42-46ED-B206-9840BCD40856}"/>
    <dgm:cxn modelId="{9FB33B2A-DBA0-4C0F-8515-C716781DB467}" type="presOf" srcId="{352C3322-7E3B-4DB5-A290-818F8B806560}" destId="{589E339E-B62E-4A85-9932-071E9183A352}" srcOrd="0" destOrd="0" presId="urn:microsoft.com/office/officeart/2005/8/layout/vList4#1"/>
    <dgm:cxn modelId="{6600987A-4AEA-4AB3-AB41-2D0A2A941E16}" type="presOf" srcId="{34C5740E-655F-4F01-80B5-CA394D3416C8}" destId="{589E339E-B62E-4A85-9932-071E9183A352}" srcOrd="0" destOrd="1" presId="urn:microsoft.com/office/officeart/2005/8/layout/vList4#1"/>
    <dgm:cxn modelId="{69C7772C-7922-4F95-B77C-A4180F26C954}" srcId="{ED8AB1E5-D3F8-4461-8D21-4ADCE8ACDBC3}" destId="{4CE691A7-560F-4F9C-879C-86DDA1D78B1F}" srcOrd="2" destOrd="0" parTransId="{4B389B84-6816-4B5C-AB93-3B3F9C408B88}" sibTransId="{23062A8A-7DEA-46D4-8052-45137728A50A}"/>
    <dgm:cxn modelId="{FB506B01-DF60-46BF-851C-0D37AF53670B}" type="presOf" srcId="{34C5740E-655F-4F01-80B5-CA394D3416C8}" destId="{F460FA0B-4744-4327-9D88-6355342B86FB}" srcOrd="1" destOrd="1" presId="urn:microsoft.com/office/officeart/2005/8/layout/vList4#1"/>
    <dgm:cxn modelId="{D43CCFDB-D38E-487D-A07A-7F533AFFC2DD}" type="presOf" srcId="{A4C0F8C2-1517-46EC-AC9A-0433DD31E89D}" destId="{30EC2FAD-66B4-4F6F-B67A-17D7D8CC755D}" srcOrd="1" destOrd="0" presId="urn:microsoft.com/office/officeart/2005/8/layout/vList4#1"/>
    <dgm:cxn modelId="{75450C21-4017-4B57-8809-2C87135A292B}" type="presOf" srcId="{4CE691A7-560F-4F9C-879C-86DDA1D78B1F}" destId="{EBB274F6-59AE-452E-B444-E008BE869481}" srcOrd="1" destOrd="0" presId="urn:microsoft.com/office/officeart/2005/8/layout/vList4#1"/>
    <dgm:cxn modelId="{6D1FFC80-30B8-4F44-AA14-F2ED3AB9FC27}" srcId="{A4C0F8C2-1517-46EC-AC9A-0433DD31E89D}" destId="{ED67D736-9844-4083-9088-A1FE67F5FC8E}" srcOrd="0" destOrd="0" parTransId="{F06098A3-4604-4F7C-B098-44B6907F6878}" sibTransId="{0DD3D8B4-8E06-4EDE-8B7B-D5A21F7FDC6A}"/>
    <dgm:cxn modelId="{9FBDBDD3-51C2-4567-A2B5-EB310A3B2CEB}" type="presOf" srcId="{A4C0F8C2-1517-46EC-AC9A-0433DD31E89D}" destId="{BFE5C491-10CE-4B97-8DFE-1797C29FBA08}" srcOrd="0" destOrd="0" presId="urn:microsoft.com/office/officeart/2005/8/layout/vList4#1"/>
    <dgm:cxn modelId="{28228EDC-7341-45F6-9A05-DADB5D91843B}" type="presOf" srcId="{4CE691A7-560F-4F9C-879C-86DDA1D78B1F}" destId="{55FC76CE-D5F7-4784-8E8E-B78DA6EB5CB7}" srcOrd="0" destOrd="0" presId="urn:microsoft.com/office/officeart/2005/8/layout/vList4#1"/>
    <dgm:cxn modelId="{E2530232-B385-4F1D-AB33-F25EF22391C0}" type="presOf" srcId="{3F0D0BA7-DD28-4AD2-B664-996FC2397C35}" destId="{55FC76CE-D5F7-4784-8E8E-B78DA6EB5CB7}" srcOrd="0" destOrd="1" presId="urn:microsoft.com/office/officeart/2005/8/layout/vList4#1"/>
    <dgm:cxn modelId="{8AEDF7C9-34E1-4DA3-A4BD-A75440222FA6}" type="presOf" srcId="{ED67D736-9844-4083-9088-A1FE67F5FC8E}" destId="{BFE5C491-10CE-4B97-8DFE-1797C29FBA08}" srcOrd="0" destOrd="1" presId="urn:microsoft.com/office/officeart/2005/8/layout/vList4#1"/>
    <dgm:cxn modelId="{A5463BEE-3C9A-42B0-9878-89FD7807228B}" type="presOf" srcId="{ED8AB1E5-D3F8-4461-8D21-4ADCE8ACDBC3}" destId="{6EE9A551-84AD-4A53-9F41-43A288D5F082}" srcOrd="0" destOrd="0" presId="urn:microsoft.com/office/officeart/2005/8/layout/vList4#1"/>
    <dgm:cxn modelId="{581DA5F5-3383-49DA-9A2F-72DFCC0821C5}" type="presParOf" srcId="{6EE9A551-84AD-4A53-9F41-43A288D5F082}" destId="{DB5F23E0-D6F4-4251-9A30-B1DE1EA0DB61}" srcOrd="0" destOrd="0" presId="urn:microsoft.com/office/officeart/2005/8/layout/vList4#1"/>
    <dgm:cxn modelId="{0BE510E3-3FBE-4D0A-9C6E-79085DE84244}" type="presParOf" srcId="{DB5F23E0-D6F4-4251-9A30-B1DE1EA0DB61}" destId="{589E339E-B62E-4A85-9932-071E9183A352}" srcOrd="0" destOrd="0" presId="urn:microsoft.com/office/officeart/2005/8/layout/vList4#1"/>
    <dgm:cxn modelId="{82822E9F-9F1C-43A0-B030-B827783A4544}" type="presParOf" srcId="{DB5F23E0-D6F4-4251-9A30-B1DE1EA0DB61}" destId="{8BF57BE2-520C-4FE0-BDD6-64A3B3AFAB4F}" srcOrd="1" destOrd="0" presId="urn:microsoft.com/office/officeart/2005/8/layout/vList4#1"/>
    <dgm:cxn modelId="{A37A2172-439D-4FB9-844C-336F416337A5}" type="presParOf" srcId="{DB5F23E0-D6F4-4251-9A30-B1DE1EA0DB61}" destId="{F460FA0B-4744-4327-9D88-6355342B86FB}" srcOrd="2" destOrd="0" presId="urn:microsoft.com/office/officeart/2005/8/layout/vList4#1"/>
    <dgm:cxn modelId="{4B7CC29A-17B1-4D31-A96A-EC066A0CA332}" type="presParOf" srcId="{6EE9A551-84AD-4A53-9F41-43A288D5F082}" destId="{FC3A90B0-201A-46F3-82DF-E0B2221E50BC}" srcOrd="1" destOrd="0" presId="urn:microsoft.com/office/officeart/2005/8/layout/vList4#1"/>
    <dgm:cxn modelId="{E3E84FA6-9483-4559-B5D7-8F49C1665890}" type="presParOf" srcId="{6EE9A551-84AD-4A53-9F41-43A288D5F082}" destId="{4EA4E431-3AC1-4487-B5F8-D358A5C2DE80}" srcOrd="2" destOrd="0" presId="urn:microsoft.com/office/officeart/2005/8/layout/vList4#1"/>
    <dgm:cxn modelId="{299CE068-36C3-41BC-9491-353F8411AA4F}" type="presParOf" srcId="{4EA4E431-3AC1-4487-B5F8-D358A5C2DE80}" destId="{BFE5C491-10CE-4B97-8DFE-1797C29FBA08}" srcOrd="0" destOrd="0" presId="urn:microsoft.com/office/officeart/2005/8/layout/vList4#1"/>
    <dgm:cxn modelId="{A6998B42-BC8B-4506-95E4-EE9B93BAD6A8}" type="presParOf" srcId="{4EA4E431-3AC1-4487-B5F8-D358A5C2DE80}" destId="{51135285-C618-4601-8766-73195250573E}" srcOrd="1" destOrd="0" presId="urn:microsoft.com/office/officeart/2005/8/layout/vList4#1"/>
    <dgm:cxn modelId="{8239EDD1-2387-44B9-8A0A-BA1EB4D4435D}" type="presParOf" srcId="{4EA4E431-3AC1-4487-B5F8-D358A5C2DE80}" destId="{30EC2FAD-66B4-4F6F-B67A-17D7D8CC755D}" srcOrd="2" destOrd="0" presId="urn:microsoft.com/office/officeart/2005/8/layout/vList4#1"/>
    <dgm:cxn modelId="{4797EFCB-F400-4C13-99F1-1C9BA5B595AB}" type="presParOf" srcId="{6EE9A551-84AD-4A53-9F41-43A288D5F082}" destId="{7E26F27F-A9C0-4F8B-8445-A53BDD1FBD25}" srcOrd="3" destOrd="0" presId="urn:microsoft.com/office/officeart/2005/8/layout/vList4#1"/>
    <dgm:cxn modelId="{094E73C3-2418-4D13-BA5F-82B89FB0E827}" type="presParOf" srcId="{6EE9A551-84AD-4A53-9F41-43A288D5F082}" destId="{663C12B6-1184-49DE-B845-BB6EEC8CD23D}" srcOrd="4" destOrd="0" presId="urn:microsoft.com/office/officeart/2005/8/layout/vList4#1"/>
    <dgm:cxn modelId="{1C8E3D1E-E540-4964-B807-B015AA70AE69}" type="presParOf" srcId="{663C12B6-1184-49DE-B845-BB6EEC8CD23D}" destId="{55FC76CE-D5F7-4784-8E8E-B78DA6EB5CB7}" srcOrd="0" destOrd="0" presId="urn:microsoft.com/office/officeart/2005/8/layout/vList4#1"/>
    <dgm:cxn modelId="{DF57E450-7A9E-4A95-B893-2854BC936EA9}" type="presParOf" srcId="{663C12B6-1184-49DE-B845-BB6EEC8CD23D}" destId="{B0992408-4AFE-4A0B-B500-BFE43645EAFB}" srcOrd="1" destOrd="0" presId="urn:microsoft.com/office/officeart/2005/8/layout/vList4#1"/>
    <dgm:cxn modelId="{BB778108-1306-48E1-B3DA-99DEA2A5AB45}" type="presParOf" srcId="{663C12B6-1184-49DE-B845-BB6EEC8CD23D}" destId="{EBB274F6-59AE-452E-B444-E008BE869481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08AC25-E27C-4094-8503-35779F2EE5A4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18E6023-5D23-4FA5-A152-EB5D6C83F82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Взаимное общение на иностранном языке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0CA9F17-8E10-469F-83D1-CF9C5C229653}" type="parTrans" cxnId="{9B1660D1-D2CE-4F6F-BE4F-DCDF0730E5C9}">
      <dgm:prSet/>
      <dgm:spPr/>
      <dgm:t>
        <a:bodyPr/>
        <a:lstStyle/>
        <a:p>
          <a:endParaRPr lang="ru-RU"/>
        </a:p>
      </dgm:t>
    </dgm:pt>
    <dgm:pt modelId="{8E65AC80-B8D2-477F-A949-7EA64E231BC4}" type="sibTrans" cxnId="{9B1660D1-D2CE-4F6F-BE4F-DCDF0730E5C9}">
      <dgm:prSet/>
      <dgm:spPr/>
      <dgm:t>
        <a:bodyPr/>
        <a:lstStyle/>
        <a:p>
          <a:endParaRPr lang="ru-RU"/>
        </a:p>
      </dgm:t>
    </dgm:pt>
    <dgm:pt modelId="{8142DB74-A1E4-4212-8018-AF4B7FEBBCEF}">
      <dgm:prSet phldrT="[Текст]" phldr="1"/>
      <dgm:spPr/>
      <dgm:t>
        <a:bodyPr/>
        <a:lstStyle/>
        <a:p>
          <a:endParaRPr lang="ru-RU" dirty="0"/>
        </a:p>
      </dgm:t>
    </dgm:pt>
    <dgm:pt modelId="{51AF5866-5DEC-4E1B-9411-FFC94A01B025}" type="parTrans" cxnId="{D7BB4182-699F-4A6B-9A70-101CABD8B48A}">
      <dgm:prSet/>
      <dgm:spPr/>
      <dgm:t>
        <a:bodyPr/>
        <a:lstStyle/>
        <a:p>
          <a:endParaRPr lang="ru-RU"/>
        </a:p>
      </dgm:t>
    </dgm:pt>
    <dgm:pt modelId="{B9850678-CEC9-4CBB-AAB7-910FC552339C}" type="sibTrans" cxnId="{D7BB4182-699F-4A6B-9A70-101CABD8B48A}">
      <dgm:prSet/>
      <dgm:spPr/>
      <dgm:t>
        <a:bodyPr/>
        <a:lstStyle/>
        <a:p>
          <a:endParaRPr lang="ru-RU"/>
        </a:p>
      </dgm:t>
    </dgm:pt>
    <dgm:pt modelId="{5D2EBA8C-FC3C-4C0D-9F8D-126967554CB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Изменение традиционной роли преподавателя 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B1C0F62-C878-465F-8EF1-8A9CC9CEE10B}" type="parTrans" cxnId="{35BB8D12-7C53-4515-AEB1-99E57250D38A}">
      <dgm:prSet/>
      <dgm:spPr/>
      <dgm:t>
        <a:bodyPr/>
        <a:lstStyle/>
        <a:p>
          <a:endParaRPr lang="ru-RU"/>
        </a:p>
      </dgm:t>
    </dgm:pt>
    <dgm:pt modelId="{3D1501A9-CFE7-497B-A35B-670A7993DECD}" type="sibTrans" cxnId="{35BB8D12-7C53-4515-AEB1-99E57250D38A}">
      <dgm:prSet/>
      <dgm:spPr/>
      <dgm:t>
        <a:bodyPr/>
        <a:lstStyle/>
        <a:p>
          <a:endParaRPr lang="ru-RU"/>
        </a:p>
      </dgm:t>
    </dgm:pt>
    <dgm:pt modelId="{EA5BF7F9-7CDA-4D4C-93E4-0E2C335BCF2F}">
      <dgm:prSet phldrT="[Текст]" phldr="1" custT="1"/>
      <dgm:spPr/>
      <dgm:t>
        <a:bodyPr/>
        <a:lstStyle/>
        <a:p>
          <a:endParaRPr lang="ru-RU" sz="1400" dirty="0"/>
        </a:p>
      </dgm:t>
    </dgm:pt>
    <dgm:pt modelId="{02DA12F6-7E81-4EB2-88B1-834FF81F759B}" type="parTrans" cxnId="{77A1349D-B8B5-4686-85AD-582215833EC0}">
      <dgm:prSet/>
      <dgm:spPr/>
      <dgm:t>
        <a:bodyPr/>
        <a:lstStyle/>
        <a:p>
          <a:endParaRPr lang="ru-RU"/>
        </a:p>
      </dgm:t>
    </dgm:pt>
    <dgm:pt modelId="{5A371FCD-5270-4CD3-A15A-55CD7C7BA21B}" type="sibTrans" cxnId="{77A1349D-B8B5-4686-85AD-582215833EC0}">
      <dgm:prSet/>
      <dgm:spPr/>
      <dgm:t>
        <a:bodyPr/>
        <a:lstStyle/>
        <a:p>
          <a:endParaRPr lang="ru-RU"/>
        </a:p>
      </dgm:t>
    </dgm:pt>
    <dgm:pt modelId="{BC5E674B-72BC-4BD4-99B0-C2D9B0162CD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Рефлективность обучения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FC922CDB-B897-43CA-9EEF-46FFC3FC7630}" type="parTrans" cxnId="{BB4334C2-B2E9-433B-A0DA-1B1BC848039E}">
      <dgm:prSet/>
      <dgm:spPr/>
      <dgm:t>
        <a:bodyPr/>
        <a:lstStyle/>
        <a:p>
          <a:endParaRPr lang="ru-RU"/>
        </a:p>
      </dgm:t>
    </dgm:pt>
    <dgm:pt modelId="{6C6D7A0C-5572-4BEC-8212-D4C33C11CBEC}" type="sibTrans" cxnId="{BB4334C2-B2E9-433B-A0DA-1B1BC848039E}">
      <dgm:prSet/>
      <dgm:spPr/>
      <dgm:t>
        <a:bodyPr/>
        <a:lstStyle/>
        <a:p>
          <a:endParaRPr lang="ru-RU"/>
        </a:p>
      </dgm:t>
    </dgm:pt>
    <dgm:pt modelId="{09FBB51D-7BB8-4481-A050-06D0630E8672}">
      <dgm:prSet phldrT="[Текст]"/>
      <dgm:spPr/>
      <dgm:t>
        <a:bodyPr/>
        <a:lstStyle/>
        <a:p>
          <a:endParaRPr lang="ru-RU" dirty="0"/>
        </a:p>
      </dgm:t>
    </dgm:pt>
    <dgm:pt modelId="{CAB94454-242F-46DA-B051-ED0330E0D17C}" type="parTrans" cxnId="{DD30BA96-AE4B-40B6-87EC-6CD2046457FE}">
      <dgm:prSet/>
      <dgm:spPr/>
      <dgm:t>
        <a:bodyPr/>
        <a:lstStyle/>
        <a:p>
          <a:endParaRPr lang="ru-RU"/>
        </a:p>
      </dgm:t>
    </dgm:pt>
    <dgm:pt modelId="{14357577-369A-4D5F-BDF4-3A82D63F5CDE}" type="sibTrans" cxnId="{DD30BA96-AE4B-40B6-87EC-6CD2046457FE}">
      <dgm:prSet/>
      <dgm:spPr/>
      <dgm:t>
        <a:bodyPr/>
        <a:lstStyle/>
        <a:p>
          <a:endParaRPr lang="ru-RU"/>
        </a:p>
      </dgm:t>
    </dgm:pt>
    <dgm:pt modelId="{2EA94FA1-33F5-4264-9287-908FAE0300AE}">
      <dgm:prSet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Изменение традиционной роли преподавателя 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1659A120-870F-4481-B0DE-B00E6DBAE971}" type="parTrans" cxnId="{D2852542-0E7C-4710-85CB-6D1FA1080C35}">
      <dgm:prSet/>
      <dgm:spPr/>
      <dgm:t>
        <a:bodyPr/>
        <a:lstStyle/>
        <a:p>
          <a:endParaRPr lang="ru-RU"/>
        </a:p>
      </dgm:t>
    </dgm:pt>
    <dgm:pt modelId="{7CE6A3C6-25BF-4950-BED4-924D8888DA9E}" type="sibTrans" cxnId="{D2852542-0E7C-4710-85CB-6D1FA1080C35}">
      <dgm:prSet/>
      <dgm:spPr/>
      <dgm:t>
        <a:bodyPr/>
        <a:lstStyle/>
        <a:p>
          <a:endParaRPr lang="ru-RU"/>
        </a:p>
      </dgm:t>
    </dgm:pt>
    <dgm:pt modelId="{32DBECA3-E99E-43BB-B887-F089C322F682}">
      <dgm:prSet phldrT="[Текст]" phldr="1"/>
      <dgm:spPr/>
      <dgm:t>
        <a:bodyPr/>
        <a:lstStyle/>
        <a:p>
          <a:endParaRPr lang="ru-RU" dirty="0"/>
        </a:p>
      </dgm:t>
    </dgm:pt>
    <dgm:pt modelId="{A0B71B1C-DDFA-4E66-B89C-AF090BF03EBD}" type="sibTrans" cxnId="{D7B86E5E-5F97-4DF6-9CA2-3BB6E9FA37B6}">
      <dgm:prSet/>
      <dgm:spPr/>
      <dgm:t>
        <a:bodyPr/>
        <a:lstStyle/>
        <a:p>
          <a:endParaRPr lang="ru-RU"/>
        </a:p>
      </dgm:t>
    </dgm:pt>
    <dgm:pt modelId="{9EE14BA1-C7C5-4F79-8AE0-866A022CA2AB}" type="parTrans" cxnId="{D7B86E5E-5F97-4DF6-9CA2-3BB6E9FA37B6}">
      <dgm:prSet/>
      <dgm:spPr/>
      <dgm:t>
        <a:bodyPr/>
        <a:lstStyle/>
        <a:p>
          <a:endParaRPr lang="ru-RU"/>
        </a:p>
      </dgm:t>
    </dgm:pt>
    <dgm:pt modelId="{42567B79-51B9-4156-BD41-4938AB1697A7}" type="pres">
      <dgm:prSet presAssocID="{7308AC25-E27C-4094-8503-35779F2EE5A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A9EEA8-8C03-4EF7-8A67-5247CAFC31F1}" type="pres">
      <dgm:prSet presAssocID="{32DBECA3-E99E-43BB-B887-F089C322F682}" presName="horFlow" presStyleCnt="0"/>
      <dgm:spPr/>
    </dgm:pt>
    <dgm:pt modelId="{99A07E58-4BAB-44AE-87B2-4C1DC1C2EFDA}" type="pres">
      <dgm:prSet presAssocID="{32DBECA3-E99E-43BB-B887-F089C322F682}" presName="bigChev" presStyleLbl="node1" presStyleIdx="0" presStyleCnt="4" custScaleX="62874"/>
      <dgm:spPr/>
      <dgm:t>
        <a:bodyPr/>
        <a:lstStyle/>
        <a:p>
          <a:endParaRPr lang="ru-RU"/>
        </a:p>
      </dgm:t>
    </dgm:pt>
    <dgm:pt modelId="{8AE05D38-8F68-4459-93B5-D2E572D20E6D}" type="pres">
      <dgm:prSet presAssocID="{00CA9F17-8E10-469F-83D1-CF9C5C229653}" presName="parTrans" presStyleCnt="0"/>
      <dgm:spPr/>
    </dgm:pt>
    <dgm:pt modelId="{E0D2809E-C7CF-42FF-93DA-7F96A44FDE4C}" type="pres">
      <dgm:prSet presAssocID="{E18E6023-5D23-4FA5-A152-EB5D6C83F826}" presName="node" presStyleLbl="alignAccFollowNode1" presStyleIdx="0" presStyleCnt="4" custScaleX="4431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99B8-91E7-4F3C-B5E3-CB603BE64707}" type="pres">
      <dgm:prSet presAssocID="{32DBECA3-E99E-43BB-B887-F089C322F682}" presName="vSp" presStyleCnt="0"/>
      <dgm:spPr/>
    </dgm:pt>
    <dgm:pt modelId="{7DB3DB86-B205-446F-AAE9-E04455BC0D4D}" type="pres">
      <dgm:prSet presAssocID="{09FBB51D-7BB8-4481-A050-06D0630E8672}" presName="horFlow" presStyleCnt="0"/>
      <dgm:spPr/>
    </dgm:pt>
    <dgm:pt modelId="{823CB77B-EDDB-4836-A569-D2EBAF6CC74A}" type="pres">
      <dgm:prSet presAssocID="{09FBB51D-7BB8-4481-A050-06D0630E8672}" presName="bigChev" presStyleLbl="node1" presStyleIdx="1" presStyleCnt="4" custScaleX="60666"/>
      <dgm:spPr/>
      <dgm:t>
        <a:bodyPr/>
        <a:lstStyle/>
        <a:p>
          <a:endParaRPr lang="ru-RU"/>
        </a:p>
      </dgm:t>
    </dgm:pt>
    <dgm:pt modelId="{9E79EF65-052C-462E-AD77-367C97869E81}" type="pres">
      <dgm:prSet presAssocID="{1659A120-870F-4481-B0DE-B00E6DBAE971}" presName="parTrans" presStyleCnt="0"/>
      <dgm:spPr/>
    </dgm:pt>
    <dgm:pt modelId="{E60F963B-7C93-4288-9F58-4595D7835C9E}" type="pres">
      <dgm:prSet presAssocID="{2EA94FA1-33F5-4264-9287-908FAE0300AE}" presName="node" presStyleLbl="alignAccFollowNode1" presStyleIdx="1" presStyleCnt="4" custScaleX="4526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9E938-5A9A-4285-BAF0-71468B8FF5CC}" type="pres">
      <dgm:prSet presAssocID="{09FBB51D-7BB8-4481-A050-06D0630E8672}" presName="vSp" presStyleCnt="0"/>
      <dgm:spPr/>
    </dgm:pt>
    <dgm:pt modelId="{AC3015E7-6E65-47DB-8606-1D9C8CE73D7A}" type="pres">
      <dgm:prSet presAssocID="{8142DB74-A1E4-4212-8018-AF4B7FEBBCEF}" presName="horFlow" presStyleCnt="0"/>
      <dgm:spPr/>
    </dgm:pt>
    <dgm:pt modelId="{3BDBE8EE-67C6-454F-8CFA-0144DEEDB043}" type="pres">
      <dgm:prSet presAssocID="{8142DB74-A1E4-4212-8018-AF4B7FEBBCEF}" presName="bigChev" presStyleLbl="node1" presStyleIdx="2" presStyleCnt="4" custScaleX="64927"/>
      <dgm:spPr/>
      <dgm:t>
        <a:bodyPr/>
        <a:lstStyle/>
        <a:p>
          <a:endParaRPr lang="ru-RU"/>
        </a:p>
      </dgm:t>
    </dgm:pt>
    <dgm:pt modelId="{AAF45B72-8A5C-4DE5-B39E-B2652AAD1B9B}" type="pres">
      <dgm:prSet presAssocID="{0B1C0F62-C878-465F-8EF1-8A9CC9CEE10B}" presName="parTrans" presStyleCnt="0"/>
      <dgm:spPr/>
    </dgm:pt>
    <dgm:pt modelId="{1E5CACF3-56D1-4AA5-A252-75FEF627A2EF}" type="pres">
      <dgm:prSet presAssocID="{5D2EBA8C-FC3C-4C0D-9F8D-126967554CB4}" presName="node" presStyleLbl="alignAccFollowNode1" presStyleIdx="2" presStyleCnt="4" custScaleX="4406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0F044-7077-436F-83D8-887F90BA1B41}" type="pres">
      <dgm:prSet presAssocID="{8142DB74-A1E4-4212-8018-AF4B7FEBBCEF}" presName="vSp" presStyleCnt="0"/>
      <dgm:spPr/>
    </dgm:pt>
    <dgm:pt modelId="{8123A7E2-0A09-4609-8BB4-1AB33E5C2444}" type="pres">
      <dgm:prSet presAssocID="{EA5BF7F9-7CDA-4D4C-93E4-0E2C335BCF2F}" presName="horFlow" presStyleCnt="0"/>
      <dgm:spPr/>
    </dgm:pt>
    <dgm:pt modelId="{08C94C20-AE6F-425B-9169-A6152A88BD2E}" type="pres">
      <dgm:prSet presAssocID="{EA5BF7F9-7CDA-4D4C-93E4-0E2C335BCF2F}" presName="bigChev" presStyleLbl="node1" presStyleIdx="3" presStyleCnt="4" custScaleX="69260"/>
      <dgm:spPr/>
      <dgm:t>
        <a:bodyPr/>
        <a:lstStyle/>
        <a:p>
          <a:endParaRPr lang="ru-RU"/>
        </a:p>
      </dgm:t>
    </dgm:pt>
    <dgm:pt modelId="{0D20D7D2-141C-4775-8DF1-4444F5617747}" type="pres">
      <dgm:prSet presAssocID="{FC922CDB-B897-43CA-9EEF-46FFC3FC7630}" presName="parTrans" presStyleCnt="0"/>
      <dgm:spPr/>
    </dgm:pt>
    <dgm:pt modelId="{75B98823-F37D-4690-AEE2-66E2BB3BC86F}" type="pres">
      <dgm:prSet presAssocID="{BC5E674B-72BC-4BD4-99B0-C2D9B0162CD6}" presName="node" presStyleLbl="alignAccFollowNode1" presStyleIdx="3" presStyleCnt="4" custScaleX="4366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A1349D-B8B5-4686-85AD-582215833EC0}" srcId="{7308AC25-E27C-4094-8503-35779F2EE5A4}" destId="{EA5BF7F9-7CDA-4D4C-93E4-0E2C335BCF2F}" srcOrd="3" destOrd="0" parTransId="{02DA12F6-7E81-4EB2-88B1-834FF81F759B}" sibTransId="{5A371FCD-5270-4CD3-A15A-55CD7C7BA21B}"/>
    <dgm:cxn modelId="{6F9657A4-6F09-413A-98D3-213707D7E573}" type="presOf" srcId="{5D2EBA8C-FC3C-4C0D-9F8D-126967554CB4}" destId="{1E5CACF3-56D1-4AA5-A252-75FEF627A2EF}" srcOrd="0" destOrd="0" presId="urn:microsoft.com/office/officeart/2005/8/layout/lProcess3"/>
    <dgm:cxn modelId="{1FCAB162-BB4C-4ECA-96EF-F8702AD34726}" type="presOf" srcId="{2EA94FA1-33F5-4264-9287-908FAE0300AE}" destId="{E60F963B-7C93-4288-9F58-4595D7835C9E}" srcOrd="0" destOrd="0" presId="urn:microsoft.com/office/officeart/2005/8/layout/lProcess3"/>
    <dgm:cxn modelId="{D2852542-0E7C-4710-85CB-6D1FA1080C35}" srcId="{09FBB51D-7BB8-4481-A050-06D0630E8672}" destId="{2EA94FA1-33F5-4264-9287-908FAE0300AE}" srcOrd="0" destOrd="0" parTransId="{1659A120-870F-4481-B0DE-B00E6DBAE971}" sibTransId="{7CE6A3C6-25BF-4950-BED4-924D8888DA9E}"/>
    <dgm:cxn modelId="{D7B86E5E-5F97-4DF6-9CA2-3BB6E9FA37B6}" srcId="{7308AC25-E27C-4094-8503-35779F2EE5A4}" destId="{32DBECA3-E99E-43BB-B887-F089C322F682}" srcOrd="0" destOrd="0" parTransId="{9EE14BA1-C7C5-4F79-8AE0-866A022CA2AB}" sibTransId="{A0B71B1C-DDFA-4E66-B89C-AF090BF03EBD}"/>
    <dgm:cxn modelId="{DD30BA96-AE4B-40B6-87EC-6CD2046457FE}" srcId="{7308AC25-E27C-4094-8503-35779F2EE5A4}" destId="{09FBB51D-7BB8-4481-A050-06D0630E8672}" srcOrd="1" destOrd="0" parTransId="{CAB94454-242F-46DA-B051-ED0330E0D17C}" sibTransId="{14357577-369A-4D5F-BDF4-3A82D63F5CDE}"/>
    <dgm:cxn modelId="{FCFC7FA0-DB34-4415-878E-6FDA2ED2D162}" type="presOf" srcId="{BC5E674B-72BC-4BD4-99B0-C2D9B0162CD6}" destId="{75B98823-F37D-4690-AEE2-66E2BB3BC86F}" srcOrd="0" destOrd="0" presId="urn:microsoft.com/office/officeart/2005/8/layout/lProcess3"/>
    <dgm:cxn modelId="{35BB8D12-7C53-4515-AEB1-99E57250D38A}" srcId="{8142DB74-A1E4-4212-8018-AF4B7FEBBCEF}" destId="{5D2EBA8C-FC3C-4C0D-9F8D-126967554CB4}" srcOrd="0" destOrd="0" parTransId="{0B1C0F62-C878-465F-8EF1-8A9CC9CEE10B}" sibTransId="{3D1501A9-CFE7-497B-A35B-670A7993DECD}"/>
    <dgm:cxn modelId="{D7BB4182-699F-4A6B-9A70-101CABD8B48A}" srcId="{7308AC25-E27C-4094-8503-35779F2EE5A4}" destId="{8142DB74-A1E4-4212-8018-AF4B7FEBBCEF}" srcOrd="2" destOrd="0" parTransId="{51AF5866-5DEC-4E1B-9411-FFC94A01B025}" sibTransId="{B9850678-CEC9-4CBB-AAB7-910FC552339C}"/>
    <dgm:cxn modelId="{0AE323D1-BF12-43E3-9E49-0940299775EB}" type="presOf" srcId="{8142DB74-A1E4-4212-8018-AF4B7FEBBCEF}" destId="{3BDBE8EE-67C6-454F-8CFA-0144DEEDB043}" srcOrd="0" destOrd="0" presId="urn:microsoft.com/office/officeart/2005/8/layout/lProcess3"/>
    <dgm:cxn modelId="{4B6C1EFA-9F55-482C-A815-482D20097E87}" type="presOf" srcId="{09FBB51D-7BB8-4481-A050-06D0630E8672}" destId="{823CB77B-EDDB-4836-A569-D2EBAF6CC74A}" srcOrd="0" destOrd="0" presId="urn:microsoft.com/office/officeart/2005/8/layout/lProcess3"/>
    <dgm:cxn modelId="{BB4334C2-B2E9-433B-A0DA-1B1BC848039E}" srcId="{EA5BF7F9-7CDA-4D4C-93E4-0E2C335BCF2F}" destId="{BC5E674B-72BC-4BD4-99B0-C2D9B0162CD6}" srcOrd="0" destOrd="0" parTransId="{FC922CDB-B897-43CA-9EEF-46FFC3FC7630}" sibTransId="{6C6D7A0C-5572-4BEC-8212-D4C33C11CBEC}"/>
    <dgm:cxn modelId="{9B1660D1-D2CE-4F6F-BE4F-DCDF0730E5C9}" srcId="{32DBECA3-E99E-43BB-B887-F089C322F682}" destId="{E18E6023-5D23-4FA5-A152-EB5D6C83F826}" srcOrd="0" destOrd="0" parTransId="{00CA9F17-8E10-469F-83D1-CF9C5C229653}" sibTransId="{8E65AC80-B8D2-477F-A949-7EA64E231BC4}"/>
    <dgm:cxn modelId="{5FB177EA-F1B4-413A-B8B8-75BC06922B3E}" type="presOf" srcId="{E18E6023-5D23-4FA5-A152-EB5D6C83F826}" destId="{E0D2809E-C7CF-42FF-93DA-7F96A44FDE4C}" srcOrd="0" destOrd="0" presId="urn:microsoft.com/office/officeart/2005/8/layout/lProcess3"/>
    <dgm:cxn modelId="{AEB3C19A-11C7-40EF-A48B-7A9C8F614F25}" type="presOf" srcId="{32DBECA3-E99E-43BB-B887-F089C322F682}" destId="{99A07E58-4BAB-44AE-87B2-4C1DC1C2EFDA}" srcOrd="0" destOrd="0" presId="urn:microsoft.com/office/officeart/2005/8/layout/lProcess3"/>
    <dgm:cxn modelId="{C00384C1-384F-4576-A26E-F3252DBB34E5}" type="presOf" srcId="{EA5BF7F9-7CDA-4D4C-93E4-0E2C335BCF2F}" destId="{08C94C20-AE6F-425B-9169-A6152A88BD2E}" srcOrd="0" destOrd="0" presId="urn:microsoft.com/office/officeart/2005/8/layout/lProcess3"/>
    <dgm:cxn modelId="{37651270-5980-4154-A084-DDE346D1693E}" type="presOf" srcId="{7308AC25-E27C-4094-8503-35779F2EE5A4}" destId="{42567B79-51B9-4156-BD41-4938AB1697A7}" srcOrd="0" destOrd="0" presId="urn:microsoft.com/office/officeart/2005/8/layout/lProcess3"/>
    <dgm:cxn modelId="{E563311E-8855-4632-B9EE-DC7D2E3506B2}" type="presParOf" srcId="{42567B79-51B9-4156-BD41-4938AB1697A7}" destId="{5BA9EEA8-8C03-4EF7-8A67-5247CAFC31F1}" srcOrd="0" destOrd="0" presId="urn:microsoft.com/office/officeart/2005/8/layout/lProcess3"/>
    <dgm:cxn modelId="{4598523F-B49F-44D3-ACB2-8637F8741EB0}" type="presParOf" srcId="{5BA9EEA8-8C03-4EF7-8A67-5247CAFC31F1}" destId="{99A07E58-4BAB-44AE-87B2-4C1DC1C2EFDA}" srcOrd="0" destOrd="0" presId="urn:microsoft.com/office/officeart/2005/8/layout/lProcess3"/>
    <dgm:cxn modelId="{F02AF4CD-E42B-4F3F-9DE4-82B51BD2517C}" type="presParOf" srcId="{5BA9EEA8-8C03-4EF7-8A67-5247CAFC31F1}" destId="{8AE05D38-8F68-4459-93B5-D2E572D20E6D}" srcOrd="1" destOrd="0" presId="urn:microsoft.com/office/officeart/2005/8/layout/lProcess3"/>
    <dgm:cxn modelId="{B53A8BB3-846F-431B-B8EE-D77467F3E13E}" type="presParOf" srcId="{5BA9EEA8-8C03-4EF7-8A67-5247CAFC31F1}" destId="{E0D2809E-C7CF-42FF-93DA-7F96A44FDE4C}" srcOrd="2" destOrd="0" presId="urn:microsoft.com/office/officeart/2005/8/layout/lProcess3"/>
    <dgm:cxn modelId="{2863619D-5F52-4006-BE8B-D9231F838ECD}" type="presParOf" srcId="{42567B79-51B9-4156-BD41-4938AB1697A7}" destId="{00BF99B8-91E7-4F3C-B5E3-CB603BE64707}" srcOrd="1" destOrd="0" presId="urn:microsoft.com/office/officeart/2005/8/layout/lProcess3"/>
    <dgm:cxn modelId="{88E12078-F5F3-45D7-A8ED-932B02B4FB3B}" type="presParOf" srcId="{42567B79-51B9-4156-BD41-4938AB1697A7}" destId="{7DB3DB86-B205-446F-AAE9-E04455BC0D4D}" srcOrd="2" destOrd="0" presId="urn:microsoft.com/office/officeart/2005/8/layout/lProcess3"/>
    <dgm:cxn modelId="{26F92E5A-9BF9-4A93-B76F-58C893BBF983}" type="presParOf" srcId="{7DB3DB86-B205-446F-AAE9-E04455BC0D4D}" destId="{823CB77B-EDDB-4836-A569-D2EBAF6CC74A}" srcOrd="0" destOrd="0" presId="urn:microsoft.com/office/officeart/2005/8/layout/lProcess3"/>
    <dgm:cxn modelId="{A6D1F708-0083-4CA6-B520-BDD3B5E93F7A}" type="presParOf" srcId="{7DB3DB86-B205-446F-AAE9-E04455BC0D4D}" destId="{9E79EF65-052C-462E-AD77-367C97869E81}" srcOrd="1" destOrd="0" presId="urn:microsoft.com/office/officeart/2005/8/layout/lProcess3"/>
    <dgm:cxn modelId="{691206B7-43C5-4F2B-9974-A7AF18CF3133}" type="presParOf" srcId="{7DB3DB86-B205-446F-AAE9-E04455BC0D4D}" destId="{E60F963B-7C93-4288-9F58-4595D7835C9E}" srcOrd="2" destOrd="0" presId="urn:microsoft.com/office/officeart/2005/8/layout/lProcess3"/>
    <dgm:cxn modelId="{2FA28A9C-0649-42B8-B46E-D5379C333970}" type="presParOf" srcId="{42567B79-51B9-4156-BD41-4938AB1697A7}" destId="{AB69E938-5A9A-4285-BAF0-71468B8FF5CC}" srcOrd="3" destOrd="0" presId="urn:microsoft.com/office/officeart/2005/8/layout/lProcess3"/>
    <dgm:cxn modelId="{0EC6A161-2DDF-43DE-94AC-A310EA045C4E}" type="presParOf" srcId="{42567B79-51B9-4156-BD41-4938AB1697A7}" destId="{AC3015E7-6E65-47DB-8606-1D9C8CE73D7A}" srcOrd="4" destOrd="0" presId="urn:microsoft.com/office/officeart/2005/8/layout/lProcess3"/>
    <dgm:cxn modelId="{3831DC49-3042-4E91-A07B-EF8560D8BD0C}" type="presParOf" srcId="{AC3015E7-6E65-47DB-8606-1D9C8CE73D7A}" destId="{3BDBE8EE-67C6-454F-8CFA-0144DEEDB043}" srcOrd="0" destOrd="0" presId="urn:microsoft.com/office/officeart/2005/8/layout/lProcess3"/>
    <dgm:cxn modelId="{6F41DFD6-CE7C-49B6-84CE-81239C559329}" type="presParOf" srcId="{AC3015E7-6E65-47DB-8606-1D9C8CE73D7A}" destId="{AAF45B72-8A5C-4DE5-B39E-B2652AAD1B9B}" srcOrd="1" destOrd="0" presId="urn:microsoft.com/office/officeart/2005/8/layout/lProcess3"/>
    <dgm:cxn modelId="{4B0F4818-C13C-4BF3-B33B-DA1EE7117318}" type="presParOf" srcId="{AC3015E7-6E65-47DB-8606-1D9C8CE73D7A}" destId="{1E5CACF3-56D1-4AA5-A252-75FEF627A2EF}" srcOrd="2" destOrd="0" presId="urn:microsoft.com/office/officeart/2005/8/layout/lProcess3"/>
    <dgm:cxn modelId="{84F893DA-AE65-44B0-B76C-51399E4AF88D}" type="presParOf" srcId="{42567B79-51B9-4156-BD41-4938AB1697A7}" destId="{6750F044-7077-436F-83D8-887F90BA1B41}" srcOrd="5" destOrd="0" presId="urn:microsoft.com/office/officeart/2005/8/layout/lProcess3"/>
    <dgm:cxn modelId="{8950C7C7-85AA-457E-852B-6B5007D1198D}" type="presParOf" srcId="{42567B79-51B9-4156-BD41-4938AB1697A7}" destId="{8123A7E2-0A09-4609-8BB4-1AB33E5C2444}" srcOrd="6" destOrd="0" presId="urn:microsoft.com/office/officeart/2005/8/layout/lProcess3"/>
    <dgm:cxn modelId="{B57FD0B9-59DB-47E9-8F77-D44AB31C99A8}" type="presParOf" srcId="{8123A7E2-0A09-4609-8BB4-1AB33E5C2444}" destId="{08C94C20-AE6F-425B-9169-A6152A88BD2E}" srcOrd="0" destOrd="0" presId="urn:microsoft.com/office/officeart/2005/8/layout/lProcess3"/>
    <dgm:cxn modelId="{88B51F1E-4D73-4667-A21A-B21996C3CB71}" type="presParOf" srcId="{8123A7E2-0A09-4609-8BB4-1AB33E5C2444}" destId="{0D20D7D2-141C-4775-8DF1-4444F5617747}" srcOrd="1" destOrd="0" presId="urn:microsoft.com/office/officeart/2005/8/layout/lProcess3"/>
    <dgm:cxn modelId="{C6A65FB7-6B89-49C3-AABF-14250776D96D}" type="presParOf" srcId="{8123A7E2-0A09-4609-8BB4-1AB33E5C2444}" destId="{75B98823-F37D-4690-AEE2-66E2BB3BC86F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08AC25-E27C-4094-8503-35779F2EE5A4}" type="doc">
      <dgm:prSet loTypeId="urn:microsoft.com/office/officeart/2005/8/layout/lProcess3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18E6023-5D23-4FA5-A152-EB5D6C83F826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без использования технических средств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0CA9F17-8E10-469F-83D1-CF9C5C229653}" type="parTrans" cxnId="{9B1660D1-D2CE-4F6F-BE4F-DCDF0730E5C9}">
      <dgm:prSet/>
      <dgm:spPr/>
      <dgm:t>
        <a:bodyPr/>
        <a:lstStyle/>
        <a:p>
          <a:endParaRPr lang="ru-RU"/>
        </a:p>
      </dgm:t>
    </dgm:pt>
    <dgm:pt modelId="{8E65AC80-B8D2-477F-A949-7EA64E231BC4}" type="sibTrans" cxnId="{9B1660D1-D2CE-4F6F-BE4F-DCDF0730E5C9}">
      <dgm:prSet/>
      <dgm:spPr/>
      <dgm:t>
        <a:bodyPr/>
        <a:lstStyle/>
        <a:p>
          <a:endParaRPr lang="ru-RU"/>
        </a:p>
      </dgm:t>
    </dgm:pt>
    <dgm:pt modelId="{8142DB74-A1E4-4212-8018-AF4B7FEBBCEF}">
      <dgm:prSet phldrT="[Текст]" custT="1"/>
      <dgm:spPr/>
      <dgm:t>
        <a:bodyPr/>
        <a:lstStyle/>
        <a:p>
          <a:r>
            <a:rPr lang="ru-RU" sz="4800" dirty="0" smtClean="0">
              <a:latin typeface="HelveticaNeueCyr"/>
            </a:rPr>
            <a:t>3.</a:t>
          </a:r>
          <a:endParaRPr lang="ru-RU" sz="4800" dirty="0">
            <a:latin typeface="HelveticaNeueCyr"/>
          </a:endParaRPr>
        </a:p>
      </dgm:t>
    </dgm:pt>
    <dgm:pt modelId="{51AF5866-5DEC-4E1B-9411-FFC94A01B025}" type="parTrans" cxnId="{D7BB4182-699F-4A6B-9A70-101CABD8B48A}">
      <dgm:prSet/>
      <dgm:spPr/>
      <dgm:t>
        <a:bodyPr/>
        <a:lstStyle/>
        <a:p>
          <a:endParaRPr lang="ru-RU"/>
        </a:p>
      </dgm:t>
    </dgm:pt>
    <dgm:pt modelId="{B9850678-CEC9-4CBB-AAB7-910FC552339C}" type="sibTrans" cxnId="{D7BB4182-699F-4A6B-9A70-101CABD8B48A}">
      <dgm:prSet/>
      <dgm:spPr/>
      <dgm:t>
        <a:bodyPr/>
        <a:lstStyle/>
        <a:p>
          <a:endParaRPr lang="ru-RU"/>
        </a:p>
      </dgm:t>
    </dgm:pt>
    <dgm:pt modelId="{5D2EBA8C-FC3C-4C0D-9F8D-126967554CB4}">
      <dgm:prSet phldrT="[Текст]"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с использованием технических средств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B1C0F62-C878-465F-8EF1-8A9CC9CEE10B}" type="parTrans" cxnId="{35BB8D12-7C53-4515-AEB1-99E57250D38A}">
      <dgm:prSet/>
      <dgm:spPr/>
      <dgm:t>
        <a:bodyPr/>
        <a:lstStyle/>
        <a:p>
          <a:endParaRPr lang="ru-RU"/>
        </a:p>
      </dgm:t>
    </dgm:pt>
    <dgm:pt modelId="{3D1501A9-CFE7-497B-A35B-670A7993DECD}" type="sibTrans" cxnId="{35BB8D12-7C53-4515-AEB1-99E57250D38A}">
      <dgm:prSet/>
      <dgm:spPr/>
      <dgm:t>
        <a:bodyPr/>
        <a:lstStyle/>
        <a:p>
          <a:endParaRPr lang="ru-RU"/>
        </a:p>
      </dgm:t>
    </dgm:pt>
    <dgm:pt modelId="{09FBB51D-7BB8-4481-A050-06D0630E8672}">
      <dgm:prSet phldrT="[Текст]" custT="1"/>
      <dgm:spPr/>
      <dgm:t>
        <a:bodyPr/>
        <a:lstStyle/>
        <a:p>
          <a:r>
            <a:rPr lang="ru-RU" sz="4800" b="1" dirty="0" smtClean="0">
              <a:latin typeface="HelveticaNeueCyr"/>
            </a:rPr>
            <a:t>2.</a:t>
          </a:r>
          <a:endParaRPr lang="ru-RU" sz="4800" b="1" dirty="0">
            <a:latin typeface="HelveticaNeueCyr"/>
          </a:endParaRPr>
        </a:p>
      </dgm:t>
    </dgm:pt>
    <dgm:pt modelId="{CAB94454-242F-46DA-B051-ED0330E0D17C}" type="parTrans" cxnId="{DD30BA96-AE4B-40B6-87EC-6CD2046457FE}">
      <dgm:prSet/>
      <dgm:spPr/>
      <dgm:t>
        <a:bodyPr/>
        <a:lstStyle/>
        <a:p>
          <a:endParaRPr lang="ru-RU"/>
        </a:p>
      </dgm:t>
    </dgm:pt>
    <dgm:pt modelId="{14357577-369A-4D5F-BDF4-3A82D63F5CDE}" type="sibTrans" cxnId="{DD30BA96-AE4B-40B6-87EC-6CD2046457FE}">
      <dgm:prSet/>
      <dgm:spPr/>
      <dgm:t>
        <a:bodyPr/>
        <a:lstStyle/>
        <a:p>
          <a:endParaRPr lang="ru-RU"/>
        </a:p>
      </dgm:t>
    </dgm:pt>
    <dgm:pt modelId="{2EA94FA1-33F5-4264-9287-908FAE0300AE}">
      <dgm:prSet custT="1"/>
      <dgm:spPr/>
      <dgm:t>
        <a:bodyPr/>
        <a:lstStyle/>
        <a:p>
          <a:r>
            <a:rPr lang="ru-RU" sz="2800" b="1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с частичным использованием технических средств</a:t>
          </a:r>
          <a:endParaRPr lang="ru-RU" sz="28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1659A120-870F-4481-B0DE-B00E6DBAE971}" type="parTrans" cxnId="{D2852542-0E7C-4710-85CB-6D1FA1080C35}">
      <dgm:prSet/>
      <dgm:spPr/>
      <dgm:t>
        <a:bodyPr/>
        <a:lstStyle/>
        <a:p>
          <a:endParaRPr lang="ru-RU"/>
        </a:p>
      </dgm:t>
    </dgm:pt>
    <dgm:pt modelId="{7CE6A3C6-25BF-4950-BED4-924D8888DA9E}" type="sibTrans" cxnId="{D2852542-0E7C-4710-85CB-6D1FA1080C35}">
      <dgm:prSet/>
      <dgm:spPr/>
      <dgm:t>
        <a:bodyPr/>
        <a:lstStyle/>
        <a:p>
          <a:endParaRPr lang="ru-RU"/>
        </a:p>
      </dgm:t>
    </dgm:pt>
    <dgm:pt modelId="{32DBECA3-E99E-43BB-B887-F089C322F682}">
      <dgm:prSet phldrT="[Текст]" custT="1"/>
      <dgm:spPr/>
      <dgm:t>
        <a:bodyPr/>
        <a:lstStyle/>
        <a:p>
          <a:r>
            <a:rPr lang="ru-RU" sz="4800" b="1" dirty="0" smtClean="0">
              <a:latin typeface="HelveticaNeueCyr"/>
            </a:rPr>
            <a:t>1.</a:t>
          </a:r>
          <a:endParaRPr lang="ru-RU" sz="4800" b="1" dirty="0">
            <a:latin typeface="HelveticaNeueCyr"/>
          </a:endParaRPr>
        </a:p>
      </dgm:t>
    </dgm:pt>
    <dgm:pt modelId="{A0B71B1C-DDFA-4E66-B89C-AF090BF03EBD}" type="sibTrans" cxnId="{D7B86E5E-5F97-4DF6-9CA2-3BB6E9FA37B6}">
      <dgm:prSet/>
      <dgm:spPr/>
      <dgm:t>
        <a:bodyPr/>
        <a:lstStyle/>
        <a:p>
          <a:endParaRPr lang="ru-RU"/>
        </a:p>
      </dgm:t>
    </dgm:pt>
    <dgm:pt modelId="{9EE14BA1-C7C5-4F79-8AE0-866A022CA2AB}" type="parTrans" cxnId="{D7B86E5E-5F97-4DF6-9CA2-3BB6E9FA37B6}">
      <dgm:prSet/>
      <dgm:spPr/>
      <dgm:t>
        <a:bodyPr/>
        <a:lstStyle/>
        <a:p>
          <a:endParaRPr lang="ru-RU"/>
        </a:p>
      </dgm:t>
    </dgm:pt>
    <dgm:pt modelId="{42567B79-51B9-4156-BD41-4938AB1697A7}" type="pres">
      <dgm:prSet presAssocID="{7308AC25-E27C-4094-8503-35779F2EE5A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A9EEA8-8C03-4EF7-8A67-5247CAFC31F1}" type="pres">
      <dgm:prSet presAssocID="{32DBECA3-E99E-43BB-B887-F089C322F682}" presName="horFlow" presStyleCnt="0"/>
      <dgm:spPr/>
    </dgm:pt>
    <dgm:pt modelId="{99A07E58-4BAB-44AE-87B2-4C1DC1C2EFDA}" type="pres">
      <dgm:prSet presAssocID="{32DBECA3-E99E-43BB-B887-F089C322F682}" presName="bigChev" presStyleLbl="node1" presStyleIdx="0" presStyleCnt="3" custScaleX="72048"/>
      <dgm:spPr/>
      <dgm:t>
        <a:bodyPr/>
        <a:lstStyle/>
        <a:p>
          <a:endParaRPr lang="ru-RU"/>
        </a:p>
      </dgm:t>
    </dgm:pt>
    <dgm:pt modelId="{8AE05D38-8F68-4459-93B5-D2E572D20E6D}" type="pres">
      <dgm:prSet presAssocID="{00CA9F17-8E10-469F-83D1-CF9C5C229653}" presName="parTrans" presStyleCnt="0"/>
      <dgm:spPr/>
    </dgm:pt>
    <dgm:pt modelId="{E0D2809E-C7CF-42FF-93DA-7F96A44FDE4C}" type="pres">
      <dgm:prSet presAssocID="{E18E6023-5D23-4FA5-A152-EB5D6C83F826}" presName="node" presStyleLbl="alignAccFollowNode1" presStyleIdx="0" presStyleCnt="3" custScaleX="358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99B8-91E7-4F3C-B5E3-CB603BE64707}" type="pres">
      <dgm:prSet presAssocID="{32DBECA3-E99E-43BB-B887-F089C322F682}" presName="vSp" presStyleCnt="0"/>
      <dgm:spPr/>
    </dgm:pt>
    <dgm:pt modelId="{7DB3DB86-B205-446F-AAE9-E04455BC0D4D}" type="pres">
      <dgm:prSet presAssocID="{09FBB51D-7BB8-4481-A050-06D0630E8672}" presName="horFlow" presStyleCnt="0"/>
      <dgm:spPr/>
    </dgm:pt>
    <dgm:pt modelId="{823CB77B-EDDB-4836-A569-D2EBAF6CC74A}" type="pres">
      <dgm:prSet presAssocID="{09FBB51D-7BB8-4481-A050-06D0630E8672}" presName="bigChev" presStyleLbl="node1" presStyleIdx="1" presStyleCnt="3" custScaleX="72048"/>
      <dgm:spPr/>
      <dgm:t>
        <a:bodyPr/>
        <a:lstStyle/>
        <a:p>
          <a:endParaRPr lang="ru-RU"/>
        </a:p>
      </dgm:t>
    </dgm:pt>
    <dgm:pt modelId="{9E79EF65-052C-462E-AD77-367C97869E81}" type="pres">
      <dgm:prSet presAssocID="{1659A120-870F-4481-B0DE-B00E6DBAE971}" presName="parTrans" presStyleCnt="0"/>
      <dgm:spPr/>
    </dgm:pt>
    <dgm:pt modelId="{E60F963B-7C93-4288-9F58-4595D7835C9E}" type="pres">
      <dgm:prSet presAssocID="{2EA94FA1-33F5-4264-9287-908FAE0300AE}" presName="node" presStyleLbl="alignAccFollowNode1" presStyleIdx="1" presStyleCnt="3" custScaleX="357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9E938-5A9A-4285-BAF0-71468B8FF5CC}" type="pres">
      <dgm:prSet presAssocID="{09FBB51D-7BB8-4481-A050-06D0630E8672}" presName="vSp" presStyleCnt="0"/>
      <dgm:spPr/>
    </dgm:pt>
    <dgm:pt modelId="{AC3015E7-6E65-47DB-8606-1D9C8CE73D7A}" type="pres">
      <dgm:prSet presAssocID="{8142DB74-A1E4-4212-8018-AF4B7FEBBCEF}" presName="horFlow" presStyleCnt="0"/>
      <dgm:spPr/>
    </dgm:pt>
    <dgm:pt modelId="{3BDBE8EE-67C6-454F-8CFA-0144DEEDB043}" type="pres">
      <dgm:prSet presAssocID="{8142DB74-A1E4-4212-8018-AF4B7FEBBCEF}" presName="bigChev" presStyleLbl="node1" presStyleIdx="2" presStyleCnt="3" custScaleX="74330"/>
      <dgm:spPr/>
      <dgm:t>
        <a:bodyPr/>
        <a:lstStyle/>
        <a:p>
          <a:endParaRPr lang="ru-RU"/>
        </a:p>
      </dgm:t>
    </dgm:pt>
    <dgm:pt modelId="{AAF45B72-8A5C-4DE5-B39E-B2652AAD1B9B}" type="pres">
      <dgm:prSet presAssocID="{0B1C0F62-C878-465F-8EF1-8A9CC9CEE10B}" presName="parTrans" presStyleCnt="0"/>
      <dgm:spPr/>
    </dgm:pt>
    <dgm:pt modelId="{1E5CACF3-56D1-4AA5-A252-75FEF627A2EF}" type="pres">
      <dgm:prSet presAssocID="{5D2EBA8C-FC3C-4C0D-9F8D-126967554CB4}" presName="node" presStyleLbl="alignAccFollowNode1" presStyleIdx="2" presStyleCnt="3" custScaleX="3586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2852542-0E7C-4710-85CB-6D1FA1080C35}" srcId="{09FBB51D-7BB8-4481-A050-06D0630E8672}" destId="{2EA94FA1-33F5-4264-9287-908FAE0300AE}" srcOrd="0" destOrd="0" parTransId="{1659A120-870F-4481-B0DE-B00E6DBAE971}" sibTransId="{7CE6A3C6-25BF-4950-BED4-924D8888DA9E}"/>
    <dgm:cxn modelId="{D7B86E5E-5F97-4DF6-9CA2-3BB6E9FA37B6}" srcId="{7308AC25-E27C-4094-8503-35779F2EE5A4}" destId="{32DBECA3-E99E-43BB-B887-F089C322F682}" srcOrd="0" destOrd="0" parTransId="{9EE14BA1-C7C5-4F79-8AE0-866A022CA2AB}" sibTransId="{A0B71B1C-DDFA-4E66-B89C-AF090BF03EBD}"/>
    <dgm:cxn modelId="{DD30BA96-AE4B-40B6-87EC-6CD2046457FE}" srcId="{7308AC25-E27C-4094-8503-35779F2EE5A4}" destId="{09FBB51D-7BB8-4481-A050-06D0630E8672}" srcOrd="1" destOrd="0" parTransId="{CAB94454-242F-46DA-B051-ED0330E0D17C}" sibTransId="{14357577-369A-4D5F-BDF4-3A82D63F5CDE}"/>
    <dgm:cxn modelId="{6502DEE5-E167-4FD7-B92F-6E64A1F93090}" type="presOf" srcId="{5D2EBA8C-FC3C-4C0D-9F8D-126967554CB4}" destId="{1E5CACF3-56D1-4AA5-A252-75FEF627A2EF}" srcOrd="0" destOrd="0" presId="urn:microsoft.com/office/officeart/2005/8/layout/lProcess3"/>
    <dgm:cxn modelId="{D7BB4182-699F-4A6B-9A70-101CABD8B48A}" srcId="{7308AC25-E27C-4094-8503-35779F2EE5A4}" destId="{8142DB74-A1E4-4212-8018-AF4B7FEBBCEF}" srcOrd="2" destOrd="0" parTransId="{51AF5866-5DEC-4E1B-9411-FFC94A01B025}" sibTransId="{B9850678-CEC9-4CBB-AAB7-910FC552339C}"/>
    <dgm:cxn modelId="{35BB8D12-7C53-4515-AEB1-99E57250D38A}" srcId="{8142DB74-A1E4-4212-8018-AF4B7FEBBCEF}" destId="{5D2EBA8C-FC3C-4C0D-9F8D-126967554CB4}" srcOrd="0" destOrd="0" parTransId="{0B1C0F62-C878-465F-8EF1-8A9CC9CEE10B}" sibTransId="{3D1501A9-CFE7-497B-A35B-670A7993DECD}"/>
    <dgm:cxn modelId="{1859770A-CD90-485D-96EB-F229B2EA5453}" type="presOf" srcId="{2EA94FA1-33F5-4264-9287-908FAE0300AE}" destId="{E60F963B-7C93-4288-9F58-4595D7835C9E}" srcOrd="0" destOrd="0" presId="urn:microsoft.com/office/officeart/2005/8/layout/lProcess3"/>
    <dgm:cxn modelId="{93317DDD-4117-4A70-8F25-283ACA1B9AC0}" type="presOf" srcId="{8142DB74-A1E4-4212-8018-AF4B7FEBBCEF}" destId="{3BDBE8EE-67C6-454F-8CFA-0144DEEDB043}" srcOrd="0" destOrd="0" presId="urn:microsoft.com/office/officeart/2005/8/layout/lProcess3"/>
    <dgm:cxn modelId="{9190FCFC-4559-41CC-9A66-82DB713D42E7}" type="presOf" srcId="{E18E6023-5D23-4FA5-A152-EB5D6C83F826}" destId="{E0D2809E-C7CF-42FF-93DA-7F96A44FDE4C}" srcOrd="0" destOrd="0" presId="urn:microsoft.com/office/officeart/2005/8/layout/lProcess3"/>
    <dgm:cxn modelId="{9B1660D1-D2CE-4F6F-BE4F-DCDF0730E5C9}" srcId="{32DBECA3-E99E-43BB-B887-F089C322F682}" destId="{E18E6023-5D23-4FA5-A152-EB5D6C83F826}" srcOrd="0" destOrd="0" parTransId="{00CA9F17-8E10-469F-83D1-CF9C5C229653}" sibTransId="{8E65AC80-B8D2-477F-A949-7EA64E231BC4}"/>
    <dgm:cxn modelId="{CE27F7AF-0153-468F-ACFA-F104182AA9C2}" type="presOf" srcId="{7308AC25-E27C-4094-8503-35779F2EE5A4}" destId="{42567B79-51B9-4156-BD41-4938AB1697A7}" srcOrd="0" destOrd="0" presId="urn:microsoft.com/office/officeart/2005/8/layout/lProcess3"/>
    <dgm:cxn modelId="{9B5FB38B-3176-4A56-AC4D-9859BD48C223}" type="presOf" srcId="{32DBECA3-E99E-43BB-B887-F089C322F682}" destId="{99A07E58-4BAB-44AE-87B2-4C1DC1C2EFDA}" srcOrd="0" destOrd="0" presId="urn:microsoft.com/office/officeart/2005/8/layout/lProcess3"/>
    <dgm:cxn modelId="{7D072059-4927-4193-ABCC-1A3AE4431DF2}" type="presOf" srcId="{09FBB51D-7BB8-4481-A050-06D0630E8672}" destId="{823CB77B-EDDB-4836-A569-D2EBAF6CC74A}" srcOrd="0" destOrd="0" presId="urn:microsoft.com/office/officeart/2005/8/layout/lProcess3"/>
    <dgm:cxn modelId="{17243F3C-0FB4-4EBD-AB26-CB59F10E9B14}" type="presParOf" srcId="{42567B79-51B9-4156-BD41-4938AB1697A7}" destId="{5BA9EEA8-8C03-4EF7-8A67-5247CAFC31F1}" srcOrd="0" destOrd="0" presId="urn:microsoft.com/office/officeart/2005/8/layout/lProcess3"/>
    <dgm:cxn modelId="{0DA3307F-B67B-44A9-8353-98AE95A3FB8F}" type="presParOf" srcId="{5BA9EEA8-8C03-4EF7-8A67-5247CAFC31F1}" destId="{99A07E58-4BAB-44AE-87B2-4C1DC1C2EFDA}" srcOrd="0" destOrd="0" presId="urn:microsoft.com/office/officeart/2005/8/layout/lProcess3"/>
    <dgm:cxn modelId="{4787CCBF-80BC-459A-B7DD-7B06977243F7}" type="presParOf" srcId="{5BA9EEA8-8C03-4EF7-8A67-5247CAFC31F1}" destId="{8AE05D38-8F68-4459-93B5-D2E572D20E6D}" srcOrd="1" destOrd="0" presId="urn:microsoft.com/office/officeart/2005/8/layout/lProcess3"/>
    <dgm:cxn modelId="{8C18AABB-63C5-458F-8BDA-B3986E0D39B4}" type="presParOf" srcId="{5BA9EEA8-8C03-4EF7-8A67-5247CAFC31F1}" destId="{E0D2809E-C7CF-42FF-93DA-7F96A44FDE4C}" srcOrd="2" destOrd="0" presId="urn:microsoft.com/office/officeart/2005/8/layout/lProcess3"/>
    <dgm:cxn modelId="{66E38686-3882-41AE-9B09-3CC57ABA804F}" type="presParOf" srcId="{42567B79-51B9-4156-BD41-4938AB1697A7}" destId="{00BF99B8-91E7-4F3C-B5E3-CB603BE64707}" srcOrd="1" destOrd="0" presId="urn:microsoft.com/office/officeart/2005/8/layout/lProcess3"/>
    <dgm:cxn modelId="{4E34A45F-52CB-41FD-9EBF-D6C0C3F949D1}" type="presParOf" srcId="{42567B79-51B9-4156-BD41-4938AB1697A7}" destId="{7DB3DB86-B205-446F-AAE9-E04455BC0D4D}" srcOrd="2" destOrd="0" presId="urn:microsoft.com/office/officeart/2005/8/layout/lProcess3"/>
    <dgm:cxn modelId="{1CCFE0E3-426E-414F-B7A8-F1F3F3A081BB}" type="presParOf" srcId="{7DB3DB86-B205-446F-AAE9-E04455BC0D4D}" destId="{823CB77B-EDDB-4836-A569-D2EBAF6CC74A}" srcOrd="0" destOrd="0" presId="urn:microsoft.com/office/officeart/2005/8/layout/lProcess3"/>
    <dgm:cxn modelId="{79DD5BAF-6233-445F-B20A-6C9539BD4DAF}" type="presParOf" srcId="{7DB3DB86-B205-446F-AAE9-E04455BC0D4D}" destId="{9E79EF65-052C-462E-AD77-367C97869E81}" srcOrd="1" destOrd="0" presId="urn:microsoft.com/office/officeart/2005/8/layout/lProcess3"/>
    <dgm:cxn modelId="{7A290ABB-1BDA-4EFE-AD02-7A1EB31CE973}" type="presParOf" srcId="{7DB3DB86-B205-446F-AAE9-E04455BC0D4D}" destId="{E60F963B-7C93-4288-9F58-4595D7835C9E}" srcOrd="2" destOrd="0" presId="urn:microsoft.com/office/officeart/2005/8/layout/lProcess3"/>
    <dgm:cxn modelId="{F27B95DB-80A9-48CC-BA82-FEB72D4A0EBE}" type="presParOf" srcId="{42567B79-51B9-4156-BD41-4938AB1697A7}" destId="{AB69E938-5A9A-4285-BAF0-71468B8FF5CC}" srcOrd="3" destOrd="0" presId="urn:microsoft.com/office/officeart/2005/8/layout/lProcess3"/>
    <dgm:cxn modelId="{343F6245-EE3A-4697-A641-2B8F229C73F2}" type="presParOf" srcId="{42567B79-51B9-4156-BD41-4938AB1697A7}" destId="{AC3015E7-6E65-47DB-8606-1D9C8CE73D7A}" srcOrd="4" destOrd="0" presId="urn:microsoft.com/office/officeart/2005/8/layout/lProcess3"/>
    <dgm:cxn modelId="{B5ECC3EB-8F51-480C-81F1-4FC9B2532F4D}" type="presParOf" srcId="{AC3015E7-6E65-47DB-8606-1D9C8CE73D7A}" destId="{3BDBE8EE-67C6-454F-8CFA-0144DEEDB043}" srcOrd="0" destOrd="0" presId="urn:microsoft.com/office/officeart/2005/8/layout/lProcess3"/>
    <dgm:cxn modelId="{05242F01-9B95-47B2-95F6-C989DD54FE1F}" type="presParOf" srcId="{AC3015E7-6E65-47DB-8606-1D9C8CE73D7A}" destId="{AAF45B72-8A5C-4DE5-B39E-B2652AAD1B9B}" srcOrd="1" destOrd="0" presId="urn:microsoft.com/office/officeart/2005/8/layout/lProcess3"/>
    <dgm:cxn modelId="{BBE40339-2890-459A-BC5F-FE15BD773B8D}" type="presParOf" srcId="{AC3015E7-6E65-47DB-8606-1D9C8CE73D7A}" destId="{1E5CACF3-56D1-4AA5-A252-75FEF627A2EF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D818B61-EA10-4598-B6CC-56A52C23F67A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3087D84-5149-462C-B9F5-10EA32F0239A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Информатор – эксперт</a:t>
          </a:r>
          <a:endParaRPr lang="ru-RU" dirty="0">
            <a:solidFill>
              <a:schemeClr val="bg1"/>
            </a:solidFill>
            <a:latin typeface="HelveticaNeueCyr"/>
          </a:endParaRPr>
        </a:p>
      </dgm:t>
    </dgm:pt>
    <dgm:pt modelId="{1C8C09E0-7E32-463B-AA11-7649FB4BB0DB}" type="parTrans" cxnId="{58B39A3F-A8CB-478F-A102-0FE25496317A}">
      <dgm:prSet/>
      <dgm:spPr/>
      <dgm:t>
        <a:bodyPr/>
        <a:lstStyle/>
        <a:p>
          <a:endParaRPr lang="ru-RU"/>
        </a:p>
      </dgm:t>
    </dgm:pt>
    <dgm:pt modelId="{DC00555B-C3A8-4B2A-98E7-B1E982CC4DFD}" type="sibTrans" cxnId="{58B39A3F-A8CB-478F-A102-0FE25496317A}">
      <dgm:prSet/>
      <dgm:spPr/>
      <dgm:t>
        <a:bodyPr/>
        <a:lstStyle/>
        <a:p>
          <a:endParaRPr lang="ru-RU"/>
        </a:p>
      </dgm:t>
    </dgm:pt>
    <dgm:pt modelId="{AB24A5E3-94CF-4AB9-8F0F-EF19BF8FBEED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Организатор</a:t>
          </a:r>
          <a:endParaRPr lang="ru-RU" dirty="0">
            <a:solidFill>
              <a:schemeClr val="bg1"/>
            </a:solidFill>
            <a:latin typeface="HelveticaNeueCyr"/>
          </a:endParaRPr>
        </a:p>
      </dgm:t>
    </dgm:pt>
    <dgm:pt modelId="{CBA2D32D-DF1C-43FB-AE1C-220F8D2D3981}" type="parTrans" cxnId="{7B9655ED-B48B-4EED-AB0F-70F15D47D10A}">
      <dgm:prSet/>
      <dgm:spPr/>
      <dgm:t>
        <a:bodyPr/>
        <a:lstStyle/>
        <a:p>
          <a:endParaRPr lang="ru-RU"/>
        </a:p>
      </dgm:t>
    </dgm:pt>
    <dgm:pt modelId="{6D7AD01F-5650-4E6B-8B07-20BF04638595}" type="sibTrans" cxnId="{7B9655ED-B48B-4EED-AB0F-70F15D47D10A}">
      <dgm:prSet/>
      <dgm:spPr/>
      <dgm:t>
        <a:bodyPr/>
        <a:lstStyle/>
        <a:p>
          <a:endParaRPr lang="ru-RU"/>
        </a:p>
      </dgm:t>
    </dgm:pt>
    <dgm:pt modelId="{B21B68C2-C1EC-42BD-93EC-8F839FA200C3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17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налаживает взаимодействие студентов с социальным и физическим окружением (разбивает на подгруппы, побуждает их самостоятельно собирать данные, координирует выполнение заданий, подготовку мини - презентаций и т.д.)</a:t>
          </a:r>
          <a:endParaRPr lang="ru-RU" sz="1700" dirty="0">
            <a:solidFill>
              <a:srgbClr val="002060"/>
            </a:solidFill>
            <a:latin typeface="HelveticaNeueCyr"/>
          </a:endParaRPr>
        </a:p>
      </dgm:t>
    </dgm:pt>
    <dgm:pt modelId="{DB5F3489-F2DA-4F50-B320-EA6D4694D539}" type="parTrans" cxnId="{0EFAA7B1-F923-4BB9-98E2-E0E370C74258}">
      <dgm:prSet/>
      <dgm:spPr/>
      <dgm:t>
        <a:bodyPr/>
        <a:lstStyle/>
        <a:p>
          <a:endParaRPr lang="ru-RU"/>
        </a:p>
      </dgm:t>
    </dgm:pt>
    <dgm:pt modelId="{241909B8-55C8-4165-B78E-4B08B295B93A}" type="sibTrans" cxnId="{0EFAA7B1-F923-4BB9-98E2-E0E370C74258}">
      <dgm:prSet/>
      <dgm:spPr/>
      <dgm:t>
        <a:bodyPr/>
        <a:lstStyle/>
        <a:p>
          <a:endParaRPr lang="ru-RU"/>
        </a:p>
      </dgm:t>
    </dgm:pt>
    <dgm:pt modelId="{71D141D8-E0F4-4D50-B723-42F0021E5203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Консультант</a:t>
          </a:r>
          <a:r>
            <a:rPr lang="ru-RU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 </a:t>
          </a:r>
          <a:endParaRPr lang="ru-RU" dirty="0">
            <a:solidFill>
              <a:schemeClr val="bg1"/>
            </a:solidFill>
            <a:latin typeface="HelveticaNeueCyr"/>
          </a:endParaRPr>
        </a:p>
      </dgm:t>
    </dgm:pt>
    <dgm:pt modelId="{23A1C2C2-7801-4A74-A783-6B5D4C321469}" type="parTrans" cxnId="{C90E96F6-3458-472D-A906-4BEEAA5EB1D7}">
      <dgm:prSet/>
      <dgm:spPr/>
      <dgm:t>
        <a:bodyPr/>
        <a:lstStyle/>
        <a:p>
          <a:endParaRPr lang="ru-RU"/>
        </a:p>
      </dgm:t>
    </dgm:pt>
    <dgm:pt modelId="{5BFADB72-85B0-4328-AF1A-FC2BDFF35151}" type="sibTrans" cxnId="{C90E96F6-3458-472D-A906-4BEEAA5EB1D7}">
      <dgm:prSet/>
      <dgm:spPr/>
      <dgm:t>
        <a:bodyPr/>
        <a:lstStyle/>
        <a:p>
          <a:endParaRPr lang="ru-RU"/>
        </a:p>
      </dgm:t>
    </dgm:pt>
    <dgm:pt modelId="{7071A1A5-8B26-4897-8256-7A0318AC88CA}">
      <dgm:prSet phldrT="[Текст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sz="20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преподаватель помогает искать решения уже поставленных задач, самостоятельно ставить новые и т.д.</a:t>
          </a:r>
          <a:endParaRPr lang="ru-RU" sz="2000" dirty="0">
            <a:solidFill>
              <a:srgbClr val="002060"/>
            </a:solidFill>
            <a:latin typeface="HelveticaNeueCyr"/>
          </a:endParaRPr>
        </a:p>
      </dgm:t>
    </dgm:pt>
    <dgm:pt modelId="{C435731F-4BD1-4D00-966F-9E3F843C29E4}" type="parTrans" cxnId="{35EEBD16-7693-49FF-90A4-AF460134B594}">
      <dgm:prSet/>
      <dgm:spPr/>
      <dgm:t>
        <a:bodyPr/>
        <a:lstStyle/>
        <a:p>
          <a:endParaRPr lang="ru-RU"/>
        </a:p>
      </dgm:t>
    </dgm:pt>
    <dgm:pt modelId="{8384CEE4-D665-410B-9683-204E6018A73F}" type="sibTrans" cxnId="{35EEBD16-7693-49FF-90A4-AF460134B594}">
      <dgm:prSet/>
      <dgm:spPr/>
      <dgm:t>
        <a:bodyPr/>
        <a:lstStyle/>
        <a:p>
          <a:endParaRPr lang="ru-RU"/>
        </a:p>
      </dgm:t>
    </dgm:pt>
    <dgm:pt modelId="{E2CB72E8-64A0-4996-9CBB-F6FBDEEC0106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преподаватель излагает текстовый материал, демонстрирует видеоряд, отвечает на вопросы участников, отслеживает результаты процесса и </a:t>
          </a:r>
          <a:r>
            <a:rPr lang="ru-RU" dirty="0" err="1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т.д</a:t>
          </a:r>
          <a:endParaRPr lang="ru-RU" dirty="0">
            <a:solidFill>
              <a:srgbClr val="002060"/>
            </a:solidFill>
            <a:latin typeface="HelveticaNeueCyr"/>
          </a:endParaRPr>
        </a:p>
      </dgm:t>
    </dgm:pt>
    <dgm:pt modelId="{A5EEAF54-B8B6-4383-AF35-789C8D72E506}" type="sibTrans" cxnId="{16A0E0D5-1ABD-442F-9AB1-BA58F19139D5}">
      <dgm:prSet/>
      <dgm:spPr/>
      <dgm:t>
        <a:bodyPr/>
        <a:lstStyle/>
        <a:p>
          <a:endParaRPr lang="ru-RU"/>
        </a:p>
      </dgm:t>
    </dgm:pt>
    <dgm:pt modelId="{43F1F6AD-21F8-4DA2-A057-0CE09EF0C191}" type="parTrans" cxnId="{16A0E0D5-1ABD-442F-9AB1-BA58F19139D5}">
      <dgm:prSet/>
      <dgm:spPr/>
      <dgm:t>
        <a:bodyPr/>
        <a:lstStyle/>
        <a:p>
          <a:endParaRPr lang="ru-RU"/>
        </a:p>
      </dgm:t>
    </dgm:pt>
    <dgm:pt modelId="{A2AC7E10-16B1-45F1-A39C-2DFCC0FE85B1}" type="pres">
      <dgm:prSet presAssocID="{BD818B61-EA10-4598-B6CC-56A52C23F67A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A80975-518E-42E6-B2FE-CA1B513CA9AC}" type="pres">
      <dgm:prSet presAssocID="{A3087D84-5149-462C-B9F5-10EA32F0239A}" presName="composite" presStyleCnt="0"/>
      <dgm:spPr/>
    </dgm:pt>
    <dgm:pt modelId="{CD969BCC-F4C1-4DC6-B878-6CA6822E88E3}" type="pres">
      <dgm:prSet presAssocID="{A3087D84-5149-462C-B9F5-10EA32F0239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9D353D-1519-4643-B609-DD4961C6B0AA}" type="pres">
      <dgm:prSet presAssocID="{A3087D84-5149-462C-B9F5-10EA32F0239A}" presName="desTx" presStyleLbl="alignAccFollowNode1" presStyleIdx="0" presStyleCnt="3" custScaleY="859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AD65D4-8FE4-4387-93C5-C8044C4B1840}" type="pres">
      <dgm:prSet presAssocID="{DC00555B-C3A8-4B2A-98E7-B1E982CC4DFD}" presName="space" presStyleCnt="0"/>
      <dgm:spPr/>
    </dgm:pt>
    <dgm:pt modelId="{5A87A966-F9DB-4359-B24B-0F77805FE939}" type="pres">
      <dgm:prSet presAssocID="{AB24A5E3-94CF-4AB9-8F0F-EF19BF8FBEED}" presName="composite" presStyleCnt="0"/>
      <dgm:spPr/>
    </dgm:pt>
    <dgm:pt modelId="{88845E36-EF5B-4C9E-B641-7FE38ED6A209}" type="pres">
      <dgm:prSet presAssocID="{AB24A5E3-94CF-4AB9-8F0F-EF19BF8FBEED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6CF323-51BE-4CB9-A4E6-6F95EEF96BCB}" type="pres">
      <dgm:prSet presAssocID="{AB24A5E3-94CF-4AB9-8F0F-EF19BF8FBEED}" presName="desTx" presStyleLbl="alignAccFollowNode1" presStyleIdx="1" presStyleCnt="3" custScaleY="855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59825-7CDF-4730-8CC6-94FFCBA87DE5}" type="pres">
      <dgm:prSet presAssocID="{6D7AD01F-5650-4E6B-8B07-20BF04638595}" presName="space" presStyleCnt="0"/>
      <dgm:spPr/>
    </dgm:pt>
    <dgm:pt modelId="{CE949C41-812E-4609-AE00-C28FD25EA68E}" type="pres">
      <dgm:prSet presAssocID="{71D141D8-E0F4-4D50-B723-42F0021E5203}" presName="composite" presStyleCnt="0"/>
      <dgm:spPr/>
    </dgm:pt>
    <dgm:pt modelId="{ED54AEC2-E620-49B3-A7AD-3D15FA32AD5C}" type="pres">
      <dgm:prSet presAssocID="{71D141D8-E0F4-4D50-B723-42F0021E5203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378B6C-F2F7-4C96-A94F-E56BF290943E}" type="pres">
      <dgm:prSet presAssocID="{71D141D8-E0F4-4D50-B723-42F0021E5203}" presName="desTx" presStyleLbl="alignAccFollowNode1" presStyleIdx="2" presStyleCnt="3" custScaleY="83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FAA7B1-F923-4BB9-98E2-E0E370C74258}" srcId="{AB24A5E3-94CF-4AB9-8F0F-EF19BF8FBEED}" destId="{B21B68C2-C1EC-42BD-93EC-8F839FA200C3}" srcOrd="0" destOrd="0" parTransId="{DB5F3489-F2DA-4F50-B320-EA6D4694D539}" sibTransId="{241909B8-55C8-4165-B78E-4B08B295B93A}"/>
    <dgm:cxn modelId="{35EEBD16-7693-49FF-90A4-AF460134B594}" srcId="{71D141D8-E0F4-4D50-B723-42F0021E5203}" destId="{7071A1A5-8B26-4897-8256-7A0318AC88CA}" srcOrd="0" destOrd="0" parTransId="{C435731F-4BD1-4D00-966F-9E3F843C29E4}" sibTransId="{8384CEE4-D665-410B-9683-204E6018A73F}"/>
    <dgm:cxn modelId="{D839A295-9A23-449A-BDEE-F0EC86A82D7A}" type="presOf" srcId="{71D141D8-E0F4-4D50-B723-42F0021E5203}" destId="{ED54AEC2-E620-49B3-A7AD-3D15FA32AD5C}" srcOrd="0" destOrd="0" presId="urn:microsoft.com/office/officeart/2005/8/layout/hList1"/>
    <dgm:cxn modelId="{8145D215-2A97-4034-BA27-B1C84F155682}" type="presOf" srcId="{BD818B61-EA10-4598-B6CC-56A52C23F67A}" destId="{A2AC7E10-16B1-45F1-A39C-2DFCC0FE85B1}" srcOrd="0" destOrd="0" presId="urn:microsoft.com/office/officeart/2005/8/layout/hList1"/>
    <dgm:cxn modelId="{B0271AC3-65AC-41EB-9ECB-6DB65A21BAD0}" type="presOf" srcId="{AB24A5E3-94CF-4AB9-8F0F-EF19BF8FBEED}" destId="{88845E36-EF5B-4C9E-B641-7FE38ED6A209}" srcOrd="0" destOrd="0" presId="urn:microsoft.com/office/officeart/2005/8/layout/hList1"/>
    <dgm:cxn modelId="{BE5CAA80-25D7-49F2-BBC6-C0E54F364021}" type="presOf" srcId="{E2CB72E8-64A0-4996-9CBB-F6FBDEEC0106}" destId="{C89D353D-1519-4643-B609-DD4961C6B0AA}" srcOrd="0" destOrd="0" presId="urn:microsoft.com/office/officeart/2005/8/layout/hList1"/>
    <dgm:cxn modelId="{16A0E0D5-1ABD-442F-9AB1-BA58F19139D5}" srcId="{A3087D84-5149-462C-B9F5-10EA32F0239A}" destId="{E2CB72E8-64A0-4996-9CBB-F6FBDEEC0106}" srcOrd="0" destOrd="0" parTransId="{43F1F6AD-21F8-4DA2-A057-0CE09EF0C191}" sibTransId="{A5EEAF54-B8B6-4383-AF35-789C8D72E506}"/>
    <dgm:cxn modelId="{CFDCCF61-B686-4962-AF47-7762B2834929}" type="presOf" srcId="{B21B68C2-C1EC-42BD-93EC-8F839FA200C3}" destId="{636CF323-51BE-4CB9-A4E6-6F95EEF96BCB}" srcOrd="0" destOrd="0" presId="urn:microsoft.com/office/officeart/2005/8/layout/hList1"/>
    <dgm:cxn modelId="{58B39A3F-A8CB-478F-A102-0FE25496317A}" srcId="{BD818B61-EA10-4598-B6CC-56A52C23F67A}" destId="{A3087D84-5149-462C-B9F5-10EA32F0239A}" srcOrd="0" destOrd="0" parTransId="{1C8C09E0-7E32-463B-AA11-7649FB4BB0DB}" sibTransId="{DC00555B-C3A8-4B2A-98E7-B1E982CC4DFD}"/>
    <dgm:cxn modelId="{7B9655ED-B48B-4EED-AB0F-70F15D47D10A}" srcId="{BD818B61-EA10-4598-B6CC-56A52C23F67A}" destId="{AB24A5E3-94CF-4AB9-8F0F-EF19BF8FBEED}" srcOrd="1" destOrd="0" parTransId="{CBA2D32D-DF1C-43FB-AE1C-220F8D2D3981}" sibTransId="{6D7AD01F-5650-4E6B-8B07-20BF04638595}"/>
    <dgm:cxn modelId="{C90E96F6-3458-472D-A906-4BEEAA5EB1D7}" srcId="{BD818B61-EA10-4598-B6CC-56A52C23F67A}" destId="{71D141D8-E0F4-4D50-B723-42F0021E5203}" srcOrd="2" destOrd="0" parTransId="{23A1C2C2-7801-4A74-A783-6B5D4C321469}" sibTransId="{5BFADB72-85B0-4328-AF1A-FC2BDFF35151}"/>
    <dgm:cxn modelId="{A778DAF7-8D1C-4583-90CF-2C333D5AF443}" type="presOf" srcId="{7071A1A5-8B26-4897-8256-7A0318AC88CA}" destId="{79378B6C-F2F7-4C96-A94F-E56BF290943E}" srcOrd="0" destOrd="0" presId="urn:microsoft.com/office/officeart/2005/8/layout/hList1"/>
    <dgm:cxn modelId="{8705B170-A72B-47E9-B78B-F2D6931D3D60}" type="presOf" srcId="{A3087D84-5149-462C-B9F5-10EA32F0239A}" destId="{CD969BCC-F4C1-4DC6-B878-6CA6822E88E3}" srcOrd="0" destOrd="0" presId="urn:microsoft.com/office/officeart/2005/8/layout/hList1"/>
    <dgm:cxn modelId="{16B5C0A1-CE4A-4AC3-A3E5-0F0FD48DF08E}" type="presParOf" srcId="{A2AC7E10-16B1-45F1-A39C-2DFCC0FE85B1}" destId="{CEA80975-518E-42E6-B2FE-CA1B513CA9AC}" srcOrd="0" destOrd="0" presId="urn:microsoft.com/office/officeart/2005/8/layout/hList1"/>
    <dgm:cxn modelId="{C51A66F8-E5E9-4086-84C4-ABD698FE59A1}" type="presParOf" srcId="{CEA80975-518E-42E6-B2FE-CA1B513CA9AC}" destId="{CD969BCC-F4C1-4DC6-B878-6CA6822E88E3}" srcOrd="0" destOrd="0" presId="urn:microsoft.com/office/officeart/2005/8/layout/hList1"/>
    <dgm:cxn modelId="{C56CEEF2-095C-496A-9858-78E82B80C0F6}" type="presParOf" srcId="{CEA80975-518E-42E6-B2FE-CA1B513CA9AC}" destId="{C89D353D-1519-4643-B609-DD4961C6B0AA}" srcOrd="1" destOrd="0" presId="urn:microsoft.com/office/officeart/2005/8/layout/hList1"/>
    <dgm:cxn modelId="{A25F6F9D-EFB5-4D3E-BCAB-78AB7F3BF21A}" type="presParOf" srcId="{A2AC7E10-16B1-45F1-A39C-2DFCC0FE85B1}" destId="{17AD65D4-8FE4-4387-93C5-C8044C4B1840}" srcOrd="1" destOrd="0" presId="urn:microsoft.com/office/officeart/2005/8/layout/hList1"/>
    <dgm:cxn modelId="{003F3C47-EBCF-4DD4-9484-C67046FF5B99}" type="presParOf" srcId="{A2AC7E10-16B1-45F1-A39C-2DFCC0FE85B1}" destId="{5A87A966-F9DB-4359-B24B-0F77805FE939}" srcOrd="2" destOrd="0" presId="urn:microsoft.com/office/officeart/2005/8/layout/hList1"/>
    <dgm:cxn modelId="{FE400B47-1AEC-40AA-9395-4B6DFAA63861}" type="presParOf" srcId="{5A87A966-F9DB-4359-B24B-0F77805FE939}" destId="{88845E36-EF5B-4C9E-B641-7FE38ED6A209}" srcOrd="0" destOrd="0" presId="urn:microsoft.com/office/officeart/2005/8/layout/hList1"/>
    <dgm:cxn modelId="{52B2AD0B-F39E-4002-BE19-2D56EDD3200C}" type="presParOf" srcId="{5A87A966-F9DB-4359-B24B-0F77805FE939}" destId="{636CF323-51BE-4CB9-A4E6-6F95EEF96BCB}" srcOrd="1" destOrd="0" presId="urn:microsoft.com/office/officeart/2005/8/layout/hList1"/>
    <dgm:cxn modelId="{C8BDE363-517E-49B5-A760-E4885D62606A}" type="presParOf" srcId="{A2AC7E10-16B1-45F1-A39C-2DFCC0FE85B1}" destId="{BD659825-7CDF-4730-8CC6-94FFCBA87DE5}" srcOrd="3" destOrd="0" presId="urn:microsoft.com/office/officeart/2005/8/layout/hList1"/>
    <dgm:cxn modelId="{142F3084-C758-4306-9416-72405AA146AF}" type="presParOf" srcId="{A2AC7E10-16B1-45F1-A39C-2DFCC0FE85B1}" destId="{CE949C41-812E-4609-AE00-C28FD25EA68E}" srcOrd="4" destOrd="0" presId="urn:microsoft.com/office/officeart/2005/8/layout/hList1"/>
    <dgm:cxn modelId="{C57E38C0-369E-46E6-9860-2BCA1C6D9275}" type="presParOf" srcId="{CE949C41-812E-4609-AE00-C28FD25EA68E}" destId="{ED54AEC2-E620-49B3-A7AD-3D15FA32AD5C}" srcOrd="0" destOrd="0" presId="urn:microsoft.com/office/officeart/2005/8/layout/hList1"/>
    <dgm:cxn modelId="{4DCA7803-2ADD-49B4-A954-52E79B7341A1}" type="presParOf" srcId="{CE949C41-812E-4609-AE00-C28FD25EA68E}" destId="{79378B6C-F2F7-4C96-A94F-E56BF290943E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08AC25-E27C-4094-8503-35779F2EE5A4}" type="doc">
      <dgm:prSet loTypeId="urn:microsoft.com/office/officeart/2005/8/layout/lProcess3" loCatId="process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18E6023-5D23-4FA5-A152-EB5D6C83F826}">
      <dgm:prSet phldrT="[Текст]" custT="1"/>
      <dgm:spPr/>
      <dgm:t>
        <a:bodyPr/>
        <a:lstStyle/>
        <a:p>
          <a:r>
            <a:rPr lang="ru-RU" sz="2000" b="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Убедиться, что все студенты владеют лексико-грамматическим минимумом  и обладают достаточными знаниями и умениями, необходимыми для выполнения группового задания </a:t>
          </a:r>
          <a:endParaRPr lang="ru-RU" sz="2000" b="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0CA9F17-8E10-469F-83D1-CF9C5C229653}" type="parTrans" cxnId="{9B1660D1-D2CE-4F6F-BE4F-DCDF0730E5C9}">
      <dgm:prSet/>
      <dgm:spPr/>
      <dgm:t>
        <a:bodyPr/>
        <a:lstStyle/>
        <a:p>
          <a:endParaRPr lang="ru-RU"/>
        </a:p>
      </dgm:t>
    </dgm:pt>
    <dgm:pt modelId="{8E65AC80-B8D2-477F-A949-7EA64E231BC4}" type="sibTrans" cxnId="{9B1660D1-D2CE-4F6F-BE4F-DCDF0730E5C9}">
      <dgm:prSet/>
      <dgm:spPr/>
      <dgm:t>
        <a:bodyPr/>
        <a:lstStyle/>
        <a:p>
          <a:endParaRPr lang="ru-RU"/>
        </a:p>
      </dgm:t>
    </dgm:pt>
    <dgm:pt modelId="{8142DB74-A1E4-4212-8018-AF4B7FEBBCEF}">
      <dgm:prSet phldrT="[Текст]"/>
      <dgm:spPr/>
      <dgm:t>
        <a:bodyPr/>
        <a:lstStyle/>
        <a:p>
          <a:r>
            <a:rPr lang="ru-RU" dirty="0" smtClean="0">
              <a:latin typeface="HelveticaNeueCyr"/>
            </a:rPr>
            <a:t>3.</a:t>
          </a:r>
          <a:endParaRPr lang="ru-RU" dirty="0">
            <a:latin typeface="HelveticaNeueCyr"/>
          </a:endParaRPr>
        </a:p>
      </dgm:t>
    </dgm:pt>
    <dgm:pt modelId="{51AF5866-5DEC-4E1B-9411-FFC94A01B025}" type="parTrans" cxnId="{D7BB4182-699F-4A6B-9A70-101CABD8B48A}">
      <dgm:prSet/>
      <dgm:spPr/>
      <dgm:t>
        <a:bodyPr/>
        <a:lstStyle/>
        <a:p>
          <a:endParaRPr lang="ru-RU"/>
        </a:p>
      </dgm:t>
    </dgm:pt>
    <dgm:pt modelId="{B9850678-CEC9-4CBB-AAB7-910FC552339C}" type="sibTrans" cxnId="{D7BB4182-699F-4A6B-9A70-101CABD8B48A}">
      <dgm:prSet/>
      <dgm:spPr/>
      <dgm:t>
        <a:bodyPr/>
        <a:lstStyle/>
        <a:p>
          <a:endParaRPr lang="ru-RU"/>
        </a:p>
      </dgm:t>
    </dgm:pt>
    <dgm:pt modelId="{5D2EBA8C-FC3C-4C0D-9F8D-126967554CB4}">
      <dgm:prSet phldrT="[Текст]" custT="1"/>
      <dgm:spPr/>
      <dgm:t>
        <a:bodyPr/>
        <a:lstStyle/>
        <a:p>
          <a:r>
            <a:rPr lang="ru-RU" sz="2400" b="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Предоставить группе достаточно времени на выполнение задания</a:t>
          </a:r>
          <a:endParaRPr lang="ru-RU" sz="2400" b="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0B1C0F62-C878-465F-8EF1-8A9CC9CEE10B}" type="parTrans" cxnId="{35BB8D12-7C53-4515-AEB1-99E57250D38A}">
      <dgm:prSet/>
      <dgm:spPr/>
      <dgm:t>
        <a:bodyPr/>
        <a:lstStyle/>
        <a:p>
          <a:endParaRPr lang="ru-RU"/>
        </a:p>
      </dgm:t>
    </dgm:pt>
    <dgm:pt modelId="{3D1501A9-CFE7-497B-A35B-670A7993DECD}" type="sibTrans" cxnId="{35BB8D12-7C53-4515-AEB1-99E57250D38A}">
      <dgm:prSet/>
      <dgm:spPr/>
      <dgm:t>
        <a:bodyPr/>
        <a:lstStyle/>
        <a:p>
          <a:endParaRPr lang="ru-RU"/>
        </a:p>
      </dgm:t>
    </dgm:pt>
    <dgm:pt modelId="{09FBB51D-7BB8-4481-A050-06D0630E8672}">
      <dgm:prSet phldrT="[Текст]"/>
      <dgm:spPr/>
      <dgm:t>
        <a:bodyPr/>
        <a:lstStyle/>
        <a:p>
          <a:r>
            <a:rPr lang="ru-RU" b="1" dirty="0" smtClean="0">
              <a:latin typeface="HelveticaNeueCyr"/>
            </a:rPr>
            <a:t>2.</a:t>
          </a:r>
          <a:endParaRPr lang="ru-RU" b="1" dirty="0">
            <a:latin typeface="HelveticaNeueCyr"/>
          </a:endParaRPr>
        </a:p>
      </dgm:t>
    </dgm:pt>
    <dgm:pt modelId="{CAB94454-242F-46DA-B051-ED0330E0D17C}" type="parTrans" cxnId="{DD30BA96-AE4B-40B6-87EC-6CD2046457FE}">
      <dgm:prSet/>
      <dgm:spPr/>
      <dgm:t>
        <a:bodyPr/>
        <a:lstStyle/>
        <a:p>
          <a:endParaRPr lang="ru-RU"/>
        </a:p>
      </dgm:t>
    </dgm:pt>
    <dgm:pt modelId="{14357577-369A-4D5F-BDF4-3A82D63F5CDE}" type="sibTrans" cxnId="{DD30BA96-AE4B-40B6-87EC-6CD2046457FE}">
      <dgm:prSet/>
      <dgm:spPr/>
      <dgm:t>
        <a:bodyPr/>
        <a:lstStyle/>
        <a:p>
          <a:endParaRPr lang="ru-RU"/>
        </a:p>
      </dgm:t>
    </dgm:pt>
    <dgm:pt modelId="{2EA94FA1-33F5-4264-9287-908FAE0300AE}">
      <dgm:prSet custT="1"/>
      <dgm:spPr/>
      <dgm:t>
        <a:bodyPr/>
        <a:lstStyle/>
        <a:p>
          <a:r>
            <a:rPr lang="ru-RU" sz="2400" b="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Стараться сделать свои инструкции максимально чёткими и понятными для всех участников</a:t>
          </a:r>
          <a:endParaRPr lang="ru-RU" sz="2400" b="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1659A120-870F-4481-B0DE-B00E6DBAE971}" type="parTrans" cxnId="{D2852542-0E7C-4710-85CB-6D1FA1080C35}">
      <dgm:prSet/>
      <dgm:spPr/>
      <dgm:t>
        <a:bodyPr/>
        <a:lstStyle/>
        <a:p>
          <a:endParaRPr lang="ru-RU"/>
        </a:p>
      </dgm:t>
    </dgm:pt>
    <dgm:pt modelId="{7CE6A3C6-25BF-4950-BED4-924D8888DA9E}" type="sibTrans" cxnId="{D2852542-0E7C-4710-85CB-6D1FA1080C35}">
      <dgm:prSet/>
      <dgm:spPr/>
      <dgm:t>
        <a:bodyPr/>
        <a:lstStyle/>
        <a:p>
          <a:endParaRPr lang="ru-RU"/>
        </a:p>
      </dgm:t>
    </dgm:pt>
    <dgm:pt modelId="{32DBECA3-E99E-43BB-B887-F089C322F682}">
      <dgm:prSet phldrT="[Текст]"/>
      <dgm:spPr/>
      <dgm:t>
        <a:bodyPr/>
        <a:lstStyle/>
        <a:p>
          <a:r>
            <a:rPr lang="ru-RU" b="1" dirty="0" smtClean="0">
              <a:latin typeface="HelveticaNeueCyr"/>
            </a:rPr>
            <a:t>1.</a:t>
          </a:r>
          <a:endParaRPr lang="ru-RU" b="1" dirty="0">
            <a:latin typeface="HelveticaNeueCyr"/>
          </a:endParaRPr>
        </a:p>
      </dgm:t>
    </dgm:pt>
    <dgm:pt modelId="{A0B71B1C-DDFA-4E66-B89C-AF090BF03EBD}" type="sibTrans" cxnId="{D7B86E5E-5F97-4DF6-9CA2-3BB6E9FA37B6}">
      <dgm:prSet/>
      <dgm:spPr/>
      <dgm:t>
        <a:bodyPr/>
        <a:lstStyle/>
        <a:p>
          <a:endParaRPr lang="ru-RU"/>
        </a:p>
      </dgm:t>
    </dgm:pt>
    <dgm:pt modelId="{9EE14BA1-C7C5-4F79-8AE0-866A022CA2AB}" type="parTrans" cxnId="{D7B86E5E-5F97-4DF6-9CA2-3BB6E9FA37B6}">
      <dgm:prSet/>
      <dgm:spPr/>
      <dgm:t>
        <a:bodyPr/>
        <a:lstStyle/>
        <a:p>
          <a:endParaRPr lang="ru-RU"/>
        </a:p>
      </dgm:t>
    </dgm:pt>
    <dgm:pt modelId="{EB3C4A66-F246-4D73-A24D-D8A4CEAB5290}">
      <dgm:prSet/>
      <dgm:spPr/>
      <dgm:t>
        <a:bodyPr/>
        <a:lstStyle/>
        <a:p>
          <a:r>
            <a:rPr lang="ru-RU" dirty="0" smtClean="0"/>
            <a:t>4.</a:t>
          </a:r>
          <a:endParaRPr lang="ru-RU" dirty="0"/>
        </a:p>
      </dgm:t>
    </dgm:pt>
    <dgm:pt modelId="{5E9700FF-18E9-4397-ACAD-1B8EFC68C5BE}" type="parTrans" cxnId="{156DAED2-300C-4E40-A94F-0354D75EEE2D}">
      <dgm:prSet/>
      <dgm:spPr/>
      <dgm:t>
        <a:bodyPr/>
        <a:lstStyle/>
        <a:p>
          <a:endParaRPr lang="ru-RU"/>
        </a:p>
      </dgm:t>
    </dgm:pt>
    <dgm:pt modelId="{DE2F3F89-DA18-4C9F-A406-AB1B8028851D}" type="sibTrans" cxnId="{156DAED2-300C-4E40-A94F-0354D75EEE2D}">
      <dgm:prSet/>
      <dgm:spPr/>
      <dgm:t>
        <a:bodyPr/>
        <a:lstStyle/>
        <a:p>
          <a:endParaRPr lang="ru-RU"/>
        </a:p>
      </dgm:t>
    </dgm:pt>
    <dgm:pt modelId="{6CD29921-B901-40F4-AEE9-4BA2A712F600}">
      <dgm:prSet phldrT="[Текст]" custT="1"/>
      <dgm:spPr/>
      <dgm:t>
        <a:bodyPr/>
        <a:lstStyle/>
        <a:p>
          <a:r>
            <a:rPr lang="ru-RU" sz="2400" b="0" i="0" dirty="0" smtClean="0">
              <a:latin typeface="HelveticaNeueCyr"/>
            </a:rPr>
            <a:t>Подробно разъяснить критерии оценивания</a:t>
          </a:r>
          <a:endParaRPr lang="ru-RU" sz="2400" b="0" dirty="0">
            <a:latin typeface="HelveticaNeueCyr"/>
          </a:endParaRPr>
        </a:p>
      </dgm:t>
    </dgm:pt>
    <dgm:pt modelId="{9CE07930-13CA-4624-984A-8CB8096B587B}" type="parTrans" cxnId="{6D67ED9E-ED68-458D-85DF-2C656DFE0B48}">
      <dgm:prSet/>
      <dgm:spPr/>
      <dgm:t>
        <a:bodyPr/>
        <a:lstStyle/>
        <a:p>
          <a:endParaRPr lang="ru-RU"/>
        </a:p>
      </dgm:t>
    </dgm:pt>
    <dgm:pt modelId="{2FC07A26-45FF-4338-9C37-66105ABAC5C4}" type="sibTrans" cxnId="{6D67ED9E-ED68-458D-85DF-2C656DFE0B48}">
      <dgm:prSet/>
      <dgm:spPr/>
      <dgm:t>
        <a:bodyPr/>
        <a:lstStyle/>
        <a:p>
          <a:endParaRPr lang="ru-RU"/>
        </a:p>
      </dgm:t>
    </dgm:pt>
    <dgm:pt modelId="{3C17DA6F-96C1-40AD-A61C-18205126058E}">
      <dgm:prSet custT="1"/>
      <dgm:spPr/>
      <dgm:t>
        <a:bodyPr/>
        <a:lstStyle/>
        <a:p>
          <a:r>
            <a:rPr lang="ru-RU" sz="2400" b="0" i="0" dirty="0" smtClean="0">
              <a:solidFill>
                <a:schemeClr val="accent1">
                  <a:lumMod val="75000"/>
                </a:schemeClr>
              </a:solidFill>
              <a:latin typeface="HelveticaNeueCyr"/>
            </a:rPr>
            <a:t>Обязательно запланировать время на рефлексию</a:t>
          </a:r>
          <a:endParaRPr lang="ru-RU" sz="24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gm:t>
    </dgm:pt>
    <dgm:pt modelId="{5877CA43-1A1D-4B4F-A634-DCA7CEFACE87}" type="parTrans" cxnId="{7604686D-636F-44BF-8C9E-7809F251F6A8}">
      <dgm:prSet/>
      <dgm:spPr/>
      <dgm:t>
        <a:bodyPr/>
        <a:lstStyle/>
        <a:p>
          <a:endParaRPr lang="ru-RU"/>
        </a:p>
      </dgm:t>
    </dgm:pt>
    <dgm:pt modelId="{FBE0348B-1524-49AA-9F03-DF895361C363}" type="sibTrans" cxnId="{7604686D-636F-44BF-8C9E-7809F251F6A8}">
      <dgm:prSet/>
      <dgm:spPr/>
      <dgm:t>
        <a:bodyPr/>
        <a:lstStyle/>
        <a:p>
          <a:endParaRPr lang="ru-RU"/>
        </a:p>
      </dgm:t>
    </dgm:pt>
    <dgm:pt modelId="{D20D33E0-CCFD-412D-A85E-C400F0218CBF}">
      <dgm:prSet/>
      <dgm:spPr/>
      <dgm:t>
        <a:bodyPr/>
        <a:lstStyle/>
        <a:p>
          <a:r>
            <a:rPr lang="ru-RU" dirty="0" smtClean="0"/>
            <a:t>5.</a:t>
          </a:r>
          <a:endParaRPr lang="ru-RU" dirty="0"/>
        </a:p>
      </dgm:t>
    </dgm:pt>
    <dgm:pt modelId="{48E40E58-FC23-4D68-B6DD-CB267EAFBF17}" type="parTrans" cxnId="{8C4577CB-1A27-47C3-8DF7-329E59DFA383}">
      <dgm:prSet/>
      <dgm:spPr/>
      <dgm:t>
        <a:bodyPr/>
        <a:lstStyle/>
        <a:p>
          <a:endParaRPr lang="ru-RU"/>
        </a:p>
      </dgm:t>
    </dgm:pt>
    <dgm:pt modelId="{D8D90BAF-E0A3-42D6-9BEA-F0D84B45AD7B}" type="sibTrans" cxnId="{8C4577CB-1A27-47C3-8DF7-329E59DFA383}">
      <dgm:prSet/>
      <dgm:spPr/>
      <dgm:t>
        <a:bodyPr/>
        <a:lstStyle/>
        <a:p>
          <a:endParaRPr lang="ru-RU"/>
        </a:p>
      </dgm:t>
    </dgm:pt>
    <dgm:pt modelId="{42567B79-51B9-4156-BD41-4938AB1697A7}" type="pres">
      <dgm:prSet presAssocID="{7308AC25-E27C-4094-8503-35779F2EE5A4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BA9EEA8-8C03-4EF7-8A67-5247CAFC31F1}" type="pres">
      <dgm:prSet presAssocID="{32DBECA3-E99E-43BB-B887-F089C322F682}" presName="horFlow" presStyleCnt="0"/>
      <dgm:spPr/>
    </dgm:pt>
    <dgm:pt modelId="{99A07E58-4BAB-44AE-87B2-4C1DC1C2EFDA}" type="pres">
      <dgm:prSet presAssocID="{32DBECA3-E99E-43BB-B887-F089C322F682}" presName="bigChev" presStyleLbl="node1" presStyleIdx="0" presStyleCnt="6" custScaleX="77098"/>
      <dgm:spPr/>
      <dgm:t>
        <a:bodyPr/>
        <a:lstStyle/>
        <a:p>
          <a:endParaRPr lang="ru-RU"/>
        </a:p>
      </dgm:t>
    </dgm:pt>
    <dgm:pt modelId="{8AE05D38-8F68-4459-93B5-D2E572D20E6D}" type="pres">
      <dgm:prSet presAssocID="{00CA9F17-8E10-469F-83D1-CF9C5C229653}" presName="parTrans" presStyleCnt="0"/>
      <dgm:spPr/>
    </dgm:pt>
    <dgm:pt modelId="{E0D2809E-C7CF-42FF-93DA-7F96A44FDE4C}" type="pres">
      <dgm:prSet presAssocID="{E18E6023-5D23-4FA5-A152-EB5D6C83F826}" presName="node" presStyleLbl="alignAccFollowNode1" presStyleIdx="0" presStyleCnt="4" custScaleX="624716" custScaleY="12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BF99B8-91E7-4F3C-B5E3-CB603BE64707}" type="pres">
      <dgm:prSet presAssocID="{32DBECA3-E99E-43BB-B887-F089C322F682}" presName="vSp" presStyleCnt="0"/>
      <dgm:spPr/>
    </dgm:pt>
    <dgm:pt modelId="{7DB3DB86-B205-446F-AAE9-E04455BC0D4D}" type="pres">
      <dgm:prSet presAssocID="{09FBB51D-7BB8-4481-A050-06D0630E8672}" presName="horFlow" presStyleCnt="0"/>
      <dgm:spPr/>
    </dgm:pt>
    <dgm:pt modelId="{823CB77B-EDDB-4836-A569-D2EBAF6CC74A}" type="pres">
      <dgm:prSet presAssocID="{09FBB51D-7BB8-4481-A050-06D0630E8672}" presName="bigChev" presStyleLbl="node1" presStyleIdx="1" presStyleCnt="6" custScaleX="78532"/>
      <dgm:spPr/>
      <dgm:t>
        <a:bodyPr/>
        <a:lstStyle/>
        <a:p>
          <a:endParaRPr lang="ru-RU"/>
        </a:p>
      </dgm:t>
    </dgm:pt>
    <dgm:pt modelId="{9E79EF65-052C-462E-AD77-367C97869E81}" type="pres">
      <dgm:prSet presAssocID="{1659A120-870F-4481-B0DE-B00E6DBAE971}" presName="parTrans" presStyleCnt="0"/>
      <dgm:spPr/>
    </dgm:pt>
    <dgm:pt modelId="{E60F963B-7C93-4288-9F58-4595D7835C9E}" type="pres">
      <dgm:prSet presAssocID="{2EA94FA1-33F5-4264-9287-908FAE0300AE}" presName="node" presStyleLbl="alignAccFollowNode1" presStyleIdx="1" presStyleCnt="4" custScaleX="614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69E938-5A9A-4285-BAF0-71468B8FF5CC}" type="pres">
      <dgm:prSet presAssocID="{09FBB51D-7BB8-4481-A050-06D0630E8672}" presName="vSp" presStyleCnt="0"/>
      <dgm:spPr/>
    </dgm:pt>
    <dgm:pt modelId="{AC3015E7-6E65-47DB-8606-1D9C8CE73D7A}" type="pres">
      <dgm:prSet presAssocID="{8142DB74-A1E4-4212-8018-AF4B7FEBBCEF}" presName="horFlow" presStyleCnt="0"/>
      <dgm:spPr/>
    </dgm:pt>
    <dgm:pt modelId="{3BDBE8EE-67C6-454F-8CFA-0144DEEDB043}" type="pres">
      <dgm:prSet presAssocID="{8142DB74-A1E4-4212-8018-AF4B7FEBBCEF}" presName="bigChev" presStyleLbl="node1" presStyleIdx="2" presStyleCnt="6" custScaleX="78533"/>
      <dgm:spPr/>
      <dgm:t>
        <a:bodyPr/>
        <a:lstStyle/>
        <a:p>
          <a:endParaRPr lang="ru-RU"/>
        </a:p>
      </dgm:t>
    </dgm:pt>
    <dgm:pt modelId="{AAF45B72-8A5C-4DE5-B39E-B2652AAD1B9B}" type="pres">
      <dgm:prSet presAssocID="{0B1C0F62-C878-465F-8EF1-8A9CC9CEE10B}" presName="parTrans" presStyleCnt="0"/>
      <dgm:spPr/>
    </dgm:pt>
    <dgm:pt modelId="{1E5CACF3-56D1-4AA5-A252-75FEF627A2EF}" type="pres">
      <dgm:prSet presAssocID="{5D2EBA8C-FC3C-4C0D-9F8D-126967554CB4}" presName="node" presStyleLbl="alignAccFollowNode1" presStyleIdx="2" presStyleCnt="4" custScaleX="608839" custLinFactNeighborX="13200" custLinFactNeighborY="1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0F044-7077-436F-83D8-887F90BA1B41}" type="pres">
      <dgm:prSet presAssocID="{8142DB74-A1E4-4212-8018-AF4B7FEBBCEF}" presName="vSp" presStyleCnt="0"/>
      <dgm:spPr/>
    </dgm:pt>
    <dgm:pt modelId="{A08E23A8-2FEA-4B4C-AC85-BCC843D7C51D}" type="pres">
      <dgm:prSet presAssocID="{EB3C4A66-F246-4D73-A24D-D8A4CEAB5290}" presName="horFlow" presStyleCnt="0"/>
      <dgm:spPr/>
    </dgm:pt>
    <dgm:pt modelId="{F3BBFBFA-84A1-4F7A-BECE-85B1F970CF68}" type="pres">
      <dgm:prSet presAssocID="{EB3C4A66-F246-4D73-A24D-D8A4CEAB5290}" presName="bigChev" presStyleLbl="node1" presStyleIdx="3" presStyleCnt="6" custScaleX="85688" custLinFactNeighborX="1293" custLinFactNeighborY="-1696"/>
      <dgm:spPr/>
      <dgm:t>
        <a:bodyPr/>
        <a:lstStyle/>
        <a:p>
          <a:endParaRPr lang="ru-RU"/>
        </a:p>
      </dgm:t>
    </dgm:pt>
    <dgm:pt modelId="{0EDDBA7F-45E8-45F9-B3A9-A590185AB880}" type="pres">
      <dgm:prSet presAssocID="{5877CA43-1A1D-4B4F-A634-DCA7CEFACE87}" presName="parTrans" presStyleCnt="0"/>
      <dgm:spPr/>
    </dgm:pt>
    <dgm:pt modelId="{F014C80B-7781-4809-8F04-33A0FA69A216}" type="pres">
      <dgm:prSet presAssocID="{3C17DA6F-96C1-40AD-A61C-18205126058E}" presName="node" presStyleLbl="alignAccFollowNode1" presStyleIdx="3" presStyleCnt="4" custScaleX="610343" custLinFactNeighborX="11917" custLinFactNeighborY="-2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EFE5BC-D931-449E-B5D3-BC378A3310B6}" type="pres">
      <dgm:prSet presAssocID="{EB3C4A66-F246-4D73-A24D-D8A4CEAB5290}" presName="vSp" presStyleCnt="0"/>
      <dgm:spPr/>
    </dgm:pt>
    <dgm:pt modelId="{68471154-5554-4770-89BC-31C889CD02E4}" type="pres">
      <dgm:prSet presAssocID="{6CD29921-B901-40F4-AEE9-4BA2A712F600}" presName="horFlow" presStyleCnt="0"/>
      <dgm:spPr/>
    </dgm:pt>
    <dgm:pt modelId="{E8828C21-794C-4DD0-B7CC-64C46982243B}" type="pres">
      <dgm:prSet presAssocID="{6CD29921-B901-40F4-AEE9-4BA2A712F600}" presName="bigChev" presStyleLbl="node1" presStyleIdx="4" presStyleCnt="6" custScaleX="505549" custLinFactNeighborX="84971" custLinFactNeighborY="-9189"/>
      <dgm:spPr/>
      <dgm:t>
        <a:bodyPr/>
        <a:lstStyle/>
        <a:p>
          <a:endParaRPr lang="ru-RU"/>
        </a:p>
      </dgm:t>
    </dgm:pt>
    <dgm:pt modelId="{B8698AE4-829C-4FCA-BC56-1885688BD178}" type="pres">
      <dgm:prSet presAssocID="{6CD29921-B901-40F4-AEE9-4BA2A712F600}" presName="vSp" presStyleCnt="0"/>
      <dgm:spPr/>
    </dgm:pt>
    <dgm:pt modelId="{3C6C5B5A-9065-481A-ABDE-68ED22112B19}" type="pres">
      <dgm:prSet presAssocID="{D20D33E0-CCFD-412D-A85E-C400F0218CBF}" presName="horFlow" presStyleCnt="0"/>
      <dgm:spPr/>
    </dgm:pt>
    <dgm:pt modelId="{8BCF0DA4-9F52-4379-BFBD-84AEE18F1CA1}" type="pres">
      <dgm:prSet presAssocID="{D20D33E0-CCFD-412D-A85E-C400F0218CBF}" presName="bigChev" presStyleLbl="node1" presStyleIdx="5" presStyleCnt="6" custScaleX="79580" custLinFactY="-19986" custLinFactNeighborX="2337" custLinFactNeighborY="-100000"/>
      <dgm:spPr/>
      <dgm:t>
        <a:bodyPr/>
        <a:lstStyle/>
        <a:p>
          <a:endParaRPr lang="ru-RU"/>
        </a:p>
      </dgm:t>
    </dgm:pt>
  </dgm:ptLst>
  <dgm:cxnLst>
    <dgm:cxn modelId="{7604686D-636F-44BF-8C9E-7809F251F6A8}" srcId="{EB3C4A66-F246-4D73-A24D-D8A4CEAB5290}" destId="{3C17DA6F-96C1-40AD-A61C-18205126058E}" srcOrd="0" destOrd="0" parTransId="{5877CA43-1A1D-4B4F-A634-DCA7CEFACE87}" sibTransId="{FBE0348B-1524-49AA-9F03-DF895361C363}"/>
    <dgm:cxn modelId="{156DAED2-300C-4E40-A94F-0354D75EEE2D}" srcId="{7308AC25-E27C-4094-8503-35779F2EE5A4}" destId="{EB3C4A66-F246-4D73-A24D-D8A4CEAB5290}" srcOrd="3" destOrd="0" parTransId="{5E9700FF-18E9-4397-ACAD-1B8EFC68C5BE}" sibTransId="{DE2F3F89-DA18-4C9F-A406-AB1B8028851D}"/>
    <dgm:cxn modelId="{6D67ED9E-ED68-458D-85DF-2C656DFE0B48}" srcId="{7308AC25-E27C-4094-8503-35779F2EE5A4}" destId="{6CD29921-B901-40F4-AEE9-4BA2A712F600}" srcOrd="4" destOrd="0" parTransId="{9CE07930-13CA-4624-984A-8CB8096B587B}" sibTransId="{2FC07A26-45FF-4338-9C37-66105ABAC5C4}"/>
    <dgm:cxn modelId="{8C4577CB-1A27-47C3-8DF7-329E59DFA383}" srcId="{7308AC25-E27C-4094-8503-35779F2EE5A4}" destId="{D20D33E0-CCFD-412D-A85E-C400F0218CBF}" srcOrd="5" destOrd="0" parTransId="{48E40E58-FC23-4D68-B6DD-CB267EAFBF17}" sibTransId="{D8D90BAF-E0A3-42D6-9BEA-F0D84B45AD7B}"/>
    <dgm:cxn modelId="{C2CB0361-B97C-4EE0-90EE-F6061F20F78A}" type="presOf" srcId="{3C17DA6F-96C1-40AD-A61C-18205126058E}" destId="{F014C80B-7781-4809-8F04-33A0FA69A216}" srcOrd="0" destOrd="0" presId="urn:microsoft.com/office/officeart/2005/8/layout/lProcess3"/>
    <dgm:cxn modelId="{9DA8F87E-B674-483E-B872-4D6150D299DA}" type="presOf" srcId="{32DBECA3-E99E-43BB-B887-F089C322F682}" destId="{99A07E58-4BAB-44AE-87B2-4C1DC1C2EFDA}" srcOrd="0" destOrd="0" presId="urn:microsoft.com/office/officeart/2005/8/layout/lProcess3"/>
    <dgm:cxn modelId="{DD30BA96-AE4B-40B6-87EC-6CD2046457FE}" srcId="{7308AC25-E27C-4094-8503-35779F2EE5A4}" destId="{09FBB51D-7BB8-4481-A050-06D0630E8672}" srcOrd="1" destOrd="0" parTransId="{CAB94454-242F-46DA-B051-ED0330E0D17C}" sibTransId="{14357577-369A-4D5F-BDF4-3A82D63F5CDE}"/>
    <dgm:cxn modelId="{D7B86E5E-5F97-4DF6-9CA2-3BB6E9FA37B6}" srcId="{7308AC25-E27C-4094-8503-35779F2EE5A4}" destId="{32DBECA3-E99E-43BB-B887-F089C322F682}" srcOrd="0" destOrd="0" parTransId="{9EE14BA1-C7C5-4F79-8AE0-866A022CA2AB}" sibTransId="{A0B71B1C-DDFA-4E66-B89C-AF090BF03EBD}"/>
    <dgm:cxn modelId="{D2852542-0E7C-4710-85CB-6D1FA1080C35}" srcId="{09FBB51D-7BB8-4481-A050-06D0630E8672}" destId="{2EA94FA1-33F5-4264-9287-908FAE0300AE}" srcOrd="0" destOrd="0" parTransId="{1659A120-870F-4481-B0DE-B00E6DBAE971}" sibTransId="{7CE6A3C6-25BF-4950-BED4-924D8888DA9E}"/>
    <dgm:cxn modelId="{457DA8E0-5A60-4F07-B391-3F35D11DD25C}" type="presOf" srcId="{6CD29921-B901-40F4-AEE9-4BA2A712F600}" destId="{E8828C21-794C-4DD0-B7CC-64C46982243B}" srcOrd="0" destOrd="0" presId="urn:microsoft.com/office/officeart/2005/8/layout/lProcess3"/>
    <dgm:cxn modelId="{9F529354-040D-44F0-AEC2-325CC796F9A8}" type="presOf" srcId="{EB3C4A66-F246-4D73-A24D-D8A4CEAB5290}" destId="{F3BBFBFA-84A1-4F7A-BECE-85B1F970CF68}" srcOrd="0" destOrd="0" presId="urn:microsoft.com/office/officeart/2005/8/layout/lProcess3"/>
    <dgm:cxn modelId="{9B1660D1-D2CE-4F6F-BE4F-DCDF0730E5C9}" srcId="{32DBECA3-E99E-43BB-B887-F089C322F682}" destId="{E18E6023-5D23-4FA5-A152-EB5D6C83F826}" srcOrd="0" destOrd="0" parTransId="{00CA9F17-8E10-469F-83D1-CF9C5C229653}" sibTransId="{8E65AC80-B8D2-477F-A949-7EA64E231BC4}"/>
    <dgm:cxn modelId="{2BC2DAA2-37A2-4180-BFD8-DE7A2923799C}" type="presOf" srcId="{E18E6023-5D23-4FA5-A152-EB5D6C83F826}" destId="{E0D2809E-C7CF-42FF-93DA-7F96A44FDE4C}" srcOrd="0" destOrd="0" presId="urn:microsoft.com/office/officeart/2005/8/layout/lProcess3"/>
    <dgm:cxn modelId="{DBAEEA78-0976-46A4-9C82-77276DAC5E02}" type="presOf" srcId="{2EA94FA1-33F5-4264-9287-908FAE0300AE}" destId="{E60F963B-7C93-4288-9F58-4595D7835C9E}" srcOrd="0" destOrd="0" presId="urn:microsoft.com/office/officeart/2005/8/layout/lProcess3"/>
    <dgm:cxn modelId="{D7BB4182-699F-4A6B-9A70-101CABD8B48A}" srcId="{7308AC25-E27C-4094-8503-35779F2EE5A4}" destId="{8142DB74-A1E4-4212-8018-AF4B7FEBBCEF}" srcOrd="2" destOrd="0" parTransId="{51AF5866-5DEC-4E1B-9411-FFC94A01B025}" sibTransId="{B9850678-CEC9-4CBB-AAB7-910FC552339C}"/>
    <dgm:cxn modelId="{95B481A5-D5EF-4834-8ED4-B822D2EB99A6}" type="presOf" srcId="{7308AC25-E27C-4094-8503-35779F2EE5A4}" destId="{42567B79-51B9-4156-BD41-4938AB1697A7}" srcOrd="0" destOrd="0" presId="urn:microsoft.com/office/officeart/2005/8/layout/lProcess3"/>
    <dgm:cxn modelId="{26373D21-BF89-4DE1-B631-6710096D8E49}" type="presOf" srcId="{5D2EBA8C-FC3C-4C0D-9F8D-126967554CB4}" destId="{1E5CACF3-56D1-4AA5-A252-75FEF627A2EF}" srcOrd="0" destOrd="0" presId="urn:microsoft.com/office/officeart/2005/8/layout/lProcess3"/>
    <dgm:cxn modelId="{1A1AB6E6-8BE6-4716-A7B1-E756C4226D0F}" type="presOf" srcId="{8142DB74-A1E4-4212-8018-AF4B7FEBBCEF}" destId="{3BDBE8EE-67C6-454F-8CFA-0144DEEDB043}" srcOrd="0" destOrd="0" presId="urn:microsoft.com/office/officeart/2005/8/layout/lProcess3"/>
    <dgm:cxn modelId="{35BB8D12-7C53-4515-AEB1-99E57250D38A}" srcId="{8142DB74-A1E4-4212-8018-AF4B7FEBBCEF}" destId="{5D2EBA8C-FC3C-4C0D-9F8D-126967554CB4}" srcOrd="0" destOrd="0" parTransId="{0B1C0F62-C878-465F-8EF1-8A9CC9CEE10B}" sibTransId="{3D1501A9-CFE7-497B-A35B-670A7993DECD}"/>
    <dgm:cxn modelId="{7C683E2E-A75C-4713-82FE-B65FF0FEEAEA}" type="presOf" srcId="{D20D33E0-CCFD-412D-A85E-C400F0218CBF}" destId="{8BCF0DA4-9F52-4379-BFBD-84AEE18F1CA1}" srcOrd="0" destOrd="0" presId="urn:microsoft.com/office/officeart/2005/8/layout/lProcess3"/>
    <dgm:cxn modelId="{7E45C7FF-FBCE-40EE-9F88-EC3E414745C6}" type="presOf" srcId="{09FBB51D-7BB8-4481-A050-06D0630E8672}" destId="{823CB77B-EDDB-4836-A569-D2EBAF6CC74A}" srcOrd="0" destOrd="0" presId="urn:microsoft.com/office/officeart/2005/8/layout/lProcess3"/>
    <dgm:cxn modelId="{BE3BDD4D-190E-4542-8E0C-30FE4D2F9DEB}" type="presParOf" srcId="{42567B79-51B9-4156-BD41-4938AB1697A7}" destId="{5BA9EEA8-8C03-4EF7-8A67-5247CAFC31F1}" srcOrd="0" destOrd="0" presId="urn:microsoft.com/office/officeart/2005/8/layout/lProcess3"/>
    <dgm:cxn modelId="{57DCEB70-5EF7-422E-924E-220E04E4C1A4}" type="presParOf" srcId="{5BA9EEA8-8C03-4EF7-8A67-5247CAFC31F1}" destId="{99A07E58-4BAB-44AE-87B2-4C1DC1C2EFDA}" srcOrd="0" destOrd="0" presId="urn:microsoft.com/office/officeart/2005/8/layout/lProcess3"/>
    <dgm:cxn modelId="{07ED0A0E-3737-46EB-91F4-896000E7E1B5}" type="presParOf" srcId="{5BA9EEA8-8C03-4EF7-8A67-5247CAFC31F1}" destId="{8AE05D38-8F68-4459-93B5-D2E572D20E6D}" srcOrd="1" destOrd="0" presId="urn:microsoft.com/office/officeart/2005/8/layout/lProcess3"/>
    <dgm:cxn modelId="{878BD872-A3A6-4646-8EFA-0F88A51B425B}" type="presParOf" srcId="{5BA9EEA8-8C03-4EF7-8A67-5247CAFC31F1}" destId="{E0D2809E-C7CF-42FF-93DA-7F96A44FDE4C}" srcOrd="2" destOrd="0" presId="urn:microsoft.com/office/officeart/2005/8/layout/lProcess3"/>
    <dgm:cxn modelId="{111D7CD8-4239-410D-B98C-2E40D5025E8B}" type="presParOf" srcId="{42567B79-51B9-4156-BD41-4938AB1697A7}" destId="{00BF99B8-91E7-4F3C-B5E3-CB603BE64707}" srcOrd="1" destOrd="0" presId="urn:microsoft.com/office/officeart/2005/8/layout/lProcess3"/>
    <dgm:cxn modelId="{8BA81EB8-7E47-4955-A9FA-741480AC2FB7}" type="presParOf" srcId="{42567B79-51B9-4156-BD41-4938AB1697A7}" destId="{7DB3DB86-B205-446F-AAE9-E04455BC0D4D}" srcOrd="2" destOrd="0" presId="urn:microsoft.com/office/officeart/2005/8/layout/lProcess3"/>
    <dgm:cxn modelId="{F629C0A7-27C5-4ABF-96CE-CDA8B9A5CA20}" type="presParOf" srcId="{7DB3DB86-B205-446F-AAE9-E04455BC0D4D}" destId="{823CB77B-EDDB-4836-A569-D2EBAF6CC74A}" srcOrd="0" destOrd="0" presId="urn:microsoft.com/office/officeart/2005/8/layout/lProcess3"/>
    <dgm:cxn modelId="{4274B5B6-4948-41B5-9A06-E303105F10AA}" type="presParOf" srcId="{7DB3DB86-B205-446F-AAE9-E04455BC0D4D}" destId="{9E79EF65-052C-462E-AD77-367C97869E81}" srcOrd="1" destOrd="0" presId="urn:microsoft.com/office/officeart/2005/8/layout/lProcess3"/>
    <dgm:cxn modelId="{81324095-3F5E-4EAF-8DAB-1E8FD2DFE6DD}" type="presParOf" srcId="{7DB3DB86-B205-446F-AAE9-E04455BC0D4D}" destId="{E60F963B-7C93-4288-9F58-4595D7835C9E}" srcOrd="2" destOrd="0" presId="urn:microsoft.com/office/officeart/2005/8/layout/lProcess3"/>
    <dgm:cxn modelId="{430651AC-6CC3-4FFC-B5EB-139E20918B56}" type="presParOf" srcId="{42567B79-51B9-4156-BD41-4938AB1697A7}" destId="{AB69E938-5A9A-4285-BAF0-71468B8FF5CC}" srcOrd="3" destOrd="0" presId="urn:microsoft.com/office/officeart/2005/8/layout/lProcess3"/>
    <dgm:cxn modelId="{F134C0EA-9F62-4B0E-B8D4-4E6AE70D2723}" type="presParOf" srcId="{42567B79-51B9-4156-BD41-4938AB1697A7}" destId="{AC3015E7-6E65-47DB-8606-1D9C8CE73D7A}" srcOrd="4" destOrd="0" presId="urn:microsoft.com/office/officeart/2005/8/layout/lProcess3"/>
    <dgm:cxn modelId="{71C89DCE-64A5-4A21-AC00-6080A9E2C7DF}" type="presParOf" srcId="{AC3015E7-6E65-47DB-8606-1D9C8CE73D7A}" destId="{3BDBE8EE-67C6-454F-8CFA-0144DEEDB043}" srcOrd="0" destOrd="0" presId="urn:microsoft.com/office/officeart/2005/8/layout/lProcess3"/>
    <dgm:cxn modelId="{BD7BC7BC-767A-4EF1-A51D-CF5FF6D7C632}" type="presParOf" srcId="{AC3015E7-6E65-47DB-8606-1D9C8CE73D7A}" destId="{AAF45B72-8A5C-4DE5-B39E-B2652AAD1B9B}" srcOrd="1" destOrd="0" presId="urn:microsoft.com/office/officeart/2005/8/layout/lProcess3"/>
    <dgm:cxn modelId="{FB45A90E-DA5C-409A-B592-19C1AF274E09}" type="presParOf" srcId="{AC3015E7-6E65-47DB-8606-1D9C8CE73D7A}" destId="{1E5CACF3-56D1-4AA5-A252-75FEF627A2EF}" srcOrd="2" destOrd="0" presId="urn:microsoft.com/office/officeart/2005/8/layout/lProcess3"/>
    <dgm:cxn modelId="{FF861E37-6809-45EF-938A-4AACA80043E1}" type="presParOf" srcId="{42567B79-51B9-4156-BD41-4938AB1697A7}" destId="{6750F044-7077-436F-83D8-887F90BA1B41}" srcOrd="5" destOrd="0" presId="urn:microsoft.com/office/officeart/2005/8/layout/lProcess3"/>
    <dgm:cxn modelId="{E4BCB226-9DE8-44DE-A924-ADA3F7953454}" type="presParOf" srcId="{42567B79-51B9-4156-BD41-4938AB1697A7}" destId="{A08E23A8-2FEA-4B4C-AC85-BCC843D7C51D}" srcOrd="6" destOrd="0" presId="urn:microsoft.com/office/officeart/2005/8/layout/lProcess3"/>
    <dgm:cxn modelId="{3CBFBF75-3E88-42C6-9187-4C34E1C0C5E2}" type="presParOf" srcId="{A08E23A8-2FEA-4B4C-AC85-BCC843D7C51D}" destId="{F3BBFBFA-84A1-4F7A-BECE-85B1F970CF68}" srcOrd="0" destOrd="0" presId="urn:microsoft.com/office/officeart/2005/8/layout/lProcess3"/>
    <dgm:cxn modelId="{960B0A35-5AD6-4F11-8AFA-2C6185758410}" type="presParOf" srcId="{A08E23A8-2FEA-4B4C-AC85-BCC843D7C51D}" destId="{0EDDBA7F-45E8-45F9-B3A9-A590185AB880}" srcOrd="1" destOrd="0" presId="urn:microsoft.com/office/officeart/2005/8/layout/lProcess3"/>
    <dgm:cxn modelId="{37E1BF90-43E0-4952-B4F4-744AC8A3236E}" type="presParOf" srcId="{A08E23A8-2FEA-4B4C-AC85-BCC843D7C51D}" destId="{F014C80B-7781-4809-8F04-33A0FA69A216}" srcOrd="2" destOrd="0" presId="urn:microsoft.com/office/officeart/2005/8/layout/lProcess3"/>
    <dgm:cxn modelId="{E2DB3A76-5443-4F42-984D-8CCBBAC8514B}" type="presParOf" srcId="{42567B79-51B9-4156-BD41-4938AB1697A7}" destId="{73EFE5BC-D931-449E-B5D3-BC378A3310B6}" srcOrd="7" destOrd="0" presId="urn:microsoft.com/office/officeart/2005/8/layout/lProcess3"/>
    <dgm:cxn modelId="{D127386C-8A25-46BC-AA89-8B996B61DD63}" type="presParOf" srcId="{42567B79-51B9-4156-BD41-4938AB1697A7}" destId="{68471154-5554-4770-89BC-31C889CD02E4}" srcOrd="8" destOrd="0" presId="urn:microsoft.com/office/officeart/2005/8/layout/lProcess3"/>
    <dgm:cxn modelId="{EE3A732E-736A-4C4C-9371-2519E86C6CD4}" type="presParOf" srcId="{68471154-5554-4770-89BC-31C889CD02E4}" destId="{E8828C21-794C-4DD0-B7CC-64C46982243B}" srcOrd="0" destOrd="0" presId="urn:microsoft.com/office/officeart/2005/8/layout/lProcess3"/>
    <dgm:cxn modelId="{3CE7B448-FF00-4214-BACF-6B5379843D1A}" type="presParOf" srcId="{42567B79-51B9-4156-BD41-4938AB1697A7}" destId="{B8698AE4-829C-4FCA-BC56-1885688BD178}" srcOrd="9" destOrd="0" presId="urn:microsoft.com/office/officeart/2005/8/layout/lProcess3"/>
    <dgm:cxn modelId="{E1C20177-CD35-42A4-85F0-E62555088F52}" type="presParOf" srcId="{42567B79-51B9-4156-BD41-4938AB1697A7}" destId="{3C6C5B5A-9065-481A-ABDE-68ED22112B19}" srcOrd="10" destOrd="0" presId="urn:microsoft.com/office/officeart/2005/8/layout/lProcess3"/>
    <dgm:cxn modelId="{7E46AF8B-2076-4080-9D61-122D3CE4968C}" type="presParOf" srcId="{3C6C5B5A-9065-481A-ABDE-68ED22112B19}" destId="{8BCF0DA4-9F52-4379-BFBD-84AEE18F1CA1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69BCC-F4C1-4DC6-B878-6CA6822E88E3}">
      <dsp:nvSpPr>
        <dsp:cNvPr id="0" name=""/>
        <dsp:cNvSpPr/>
      </dsp:nvSpPr>
      <dsp:spPr>
        <a:xfrm>
          <a:off x="3237" y="713309"/>
          <a:ext cx="3156108" cy="837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Лингвистический</a:t>
          </a:r>
          <a:r>
            <a:rPr lang="ru-RU" sz="1800" b="1" i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</a:t>
          </a:r>
          <a:endParaRPr lang="ru-RU" sz="1800" kern="1200" dirty="0">
            <a:solidFill>
              <a:schemeClr val="bg1"/>
            </a:solidFill>
          </a:endParaRPr>
        </a:p>
      </dsp:txBody>
      <dsp:txXfrm>
        <a:off x="3237" y="713309"/>
        <a:ext cx="3156108" cy="837767"/>
      </dsp:txXfrm>
    </dsp:sp>
    <dsp:sp modelId="{C89D353D-1519-4643-B609-DD4961C6B0AA}">
      <dsp:nvSpPr>
        <dsp:cNvPr id="0" name=""/>
        <dsp:cNvSpPr/>
      </dsp:nvSpPr>
      <dsp:spPr>
        <a:xfrm>
          <a:off x="3237" y="1616054"/>
          <a:ext cx="3156108" cy="237494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700" b="1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соотносимые с фонетикой, лексикой, грамматикой</a:t>
          </a:r>
          <a:endParaRPr lang="ru-RU" sz="1700" kern="1200" dirty="0"/>
        </a:p>
      </dsp:txBody>
      <dsp:txXfrm>
        <a:off x="3237" y="1616054"/>
        <a:ext cx="3156108" cy="2374947"/>
      </dsp:txXfrm>
    </dsp:sp>
    <dsp:sp modelId="{88845E36-EF5B-4C9E-B641-7FE38ED6A209}">
      <dsp:nvSpPr>
        <dsp:cNvPr id="0" name=""/>
        <dsp:cNvSpPr/>
      </dsp:nvSpPr>
      <dsp:spPr>
        <a:xfrm>
          <a:off x="3601200" y="723228"/>
          <a:ext cx="3156108" cy="837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Коммуникативный</a:t>
          </a:r>
          <a:endParaRPr lang="ru-RU" sz="2200" kern="1200" dirty="0">
            <a:solidFill>
              <a:schemeClr val="bg1"/>
            </a:solidFill>
          </a:endParaRPr>
        </a:p>
      </dsp:txBody>
      <dsp:txXfrm>
        <a:off x="3601200" y="723228"/>
        <a:ext cx="3156108" cy="837767"/>
      </dsp:txXfrm>
    </dsp:sp>
    <dsp:sp modelId="{636CF323-51BE-4CB9-A4E6-6F95EEF96BCB}">
      <dsp:nvSpPr>
        <dsp:cNvPr id="0" name=""/>
        <dsp:cNvSpPr/>
      </dsp:nvSpPr>
      <dsp:spPr>
        <a:xfrm>
          <a:off x="3601200" y="1645812"/>
          <a:ext cx="3156108" cy="233526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700" b="1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соотносимые с видами речевой деятельности</a:t>
          </a:r>
          <a:endParaRPr lang="ru-RU" sz="1700" kern="1200" dirty="0"/>
        </a:p>
      </dsp:txBody>
      <dsp:txXfrm>
        <a:off x="3601200" y="1645812"/>
        <a:ext cx="3156108" cy="2335269"/>
      </dsp:txXfrm>
    </dsp:sp>
    <dsp:sp modelId="{ED54AEC2-E620-49B3-A7AD-3D15FA32AD5C}">
      <dsp:nvSpPr>
        <dsp:cNvPr id="0" name=""/>
        <dsp:cNvSpPr/>
      </dsp:nvSpPr>
      <dsp:spPr>
        <a:xfrm>
          <a:off x="7199164" y="723310"/>
          <a:ext cx="3156108" cy="8377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200" b="1" i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Духовно-познавательный</a:t>
          </a:r>
          <a:endParaRPr lang="ru-RU" sz="2200" kern="1200" dirty="0">
            <a:solidFill>
              <a:schemeClr val="bg1"/>
            </a:solidFill>
          </a:endParaRPr>
        </a:p>
      </dsp:txBody>
      <dsp:txXfrm>
        <a:off x="7199164" y="723310"/>
        <a:ext cx="3156108" cy="837767"/>
      </dsp:txXfrm>
    </dsp:sp>
    <dsp:sp modelId="{79378B6C-F2F7-4C96-A94F-E56BF290943E}">
      <dsp:nvSpPr>
        <dsp:cNvPr id="0" name=""/>
        <dsp:cNvSpPr/>
      </dsp:nvSpPr>
      <dsp:spPr>
        <a:xfrm>
          <a:off x="7199164" y="1646056"/>
          <a:ext cx="3156108" cy="233494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700" b="1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Проблемы, связанные с развитием учебно-познавательной, профессиональной и творческой деятельности студентов средствами иностранного языка</a:t>
          </a:r>
          <a:endParaRPr lang="ru-RU" sz="1700" kern="1200" dirty="0"/>
        </a:p>
      </dsp:txBody>
      <dsp:txXfrm>
        <a:off x="7199164" y="1646056"/>
        <a:ext cx="3156108" cy="2334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9E339E-B62E-4A85-9932-071E9183A352}">
      <dsp:nvSpPr>
        <dsp:cNvPr id="0" name=""/>
        <dsp:cNvSpPr/>
      </dsp:nvSpPr>
      <dsp:spPr>
        <a:xfrm>
          <a:off x="0" y="0"/>
          <a:ext cx="10001320" cy="1438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latin typeface="HelveticaNeueCyr"/>
            </a:rPr>
            <a:t>Пассивный:</a:t>
          </a:r>
          <a:endParaRPr lang="ru-RU" sz="2400" b="1" kern="1200" dirty="0">
            <a:latin typeface="HelveticaNeueCyr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20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преподаватель находится в центре образовательного процесса, играет активную роль, в то время как студенты пассивны</a:t>
          </a:r>
          <a:endParaRPr lang="ru-RU" sz="2200" kern="1200" dirty="0">
            <a:solidFill>
              <a:schemeClr val="bg1"/>
            </a:solidFill>
            <a:latin typeface="HelveticaNeueCyr"/>
          </a:endParaRPr>
        </a:p>
      </dsp:txBody>
      <dsp:txXfrm>
        <a:off x="2144126" y="0"/>
        <a:ext cx="7857193" cy="1438626"/>
      </dsp:txXfrm>
    </dsp:sp>
    <dsp:sp modelId="{8BF57BE2-520C-4FE0-BDD6-64A3B3AFAB4F}">
      <dsp:nvSpPr>
        <dsp:cNvPr id="0" name=""/>
        <dsp:cNvSpPr/>
      </dsp:nvSpPr>
      <dsp:spPr>
        <a:xfrm>
          <a:off x="287721" y="143862"/>
          <a:ext cx="1712546" cy="115090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E5C491-10CE-4B97-8DFE-1797C29FBA08}">
      <dsp:nvSpPr>
        <dsp:cNvPr id="0" name=""/>
        <dsp:cNvSpPr/>
      </dsp:nvSpPr>
      <dsp:spPr>
        <a:xfrm>
          <a:off x="0" y="1582489"/>
          <a:ext cx="10001320" cy="14386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latin typeface="HelveticaNeueCyr"/>
            </a:rPr>
            <a:t>Активный:</a:t>
          </a:r>
          <a:endParaRPr lang="ru-RU" sz="2400" b="1" kern="1200" dirty="0">
            <a:latin typeface="HelveticaNeueCyr"/>
          </a:endParaRPr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20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преподаватель и студенты взаимодействуют друг с другом, их роли и виды деятельности при этом равноценные и взаимодополняющие</a:t>
          </a:r>
          <a:endParaRPr lang="ru-RU" sz="2200" kern="1200" dirty="0">
            <a:solidFill>
              <a:schemeClr val="bg1"/>
            </a:solidFill>
            <a:latin typeface="HelveticaNeueCyr"/>
          </a:endParaRPr>
        </a:p>
      </dsp:txBody>
      <dsp:txXfrm>
        <a:off x="2144126" y="1582489"/>
        <a:ext cx="7857193" cy="1438626"/>
      </dsp:txXfrm>
    </dsp:sp>
    <dsp:sp modelId="{51135285-C618-4601-8766-73195250573E}">
      <dsp:nvSpPr>
        <dsp:cNvPr id="0" name=""/>
        <dsp:cNvSpPr/>
      </dsp:nvSpPr>
      <dsp:spPr>
        <a:xfrm>
          <a:off x="287721" y="1726351"/>
          <a:ext cx="1712546" cy="115090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5FC76CE-D5F7-4784-8E8E-B78DA6EB5CB7}">
      <dsp:nvSpPr>
        <dsp:cNvPr id="0" name=""/>
        <dsp:cNvSpPr/>
      </dsp:nvSpPr>
      <dsp:spPr>
        <a:xfrm>
          <a:off x="0" y="3164978"/>
          <a:ext cx="10001320" cy="19678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400" b="1" kern="1200" dirty="0" smtClean="0">
              <a:solidFill>
                <a:schemeClr val="bg1"/>
              </a:solidFill>
              <a:latin typeface="HelveticaNeueCyr"/>
            </a:rPr>
            <a:t>Интерактивный</a:t>
          </a:r>
          <a:r>
            <a:rPr lang="ru-RU" sz="1800" b="1" kern="1200" dirty="0" smtClean="0">
              <a:solidFill>
                <a:schemeClr val="bg1"/>
              </a:solidFill>
              <a:latin typeface="HelveticaNeueCyr"/>
            </a:rPr>
            <a:t> </a:t>
          </a:r>
          <a:r>
            <a:rPr lang="ru-RU" sz="1400" b="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(от англ. </a:t>
          </a:r>
          <a:r>
            <a:rPr lang="ru-RU" sz="1400" b="0" kern="1200" dirty="0" err="1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inter</a:t>
          </a:r>
          <a:r>
            <a:rPr lang="ru-RU" sz="1400" b="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– «между»; </a:t>
          </a:r>
          <a:r>
            <a:rPr lang="ru-RU" sz="1400" b="0" kern="1200" dirty="0" err="1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act</a:t>
          </a:r>
          <a:r>
            <a:rPr lang="ru-RU" sz="1400" b="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– «действие»)</a:t>
          </a:r>
          <a:r>
            <a:rPr lang="ru-RU" sz="1800" b="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 </a:t>
          </a:r>
          <a:r>
            <a:rPr lang="ru-RU" sz="1800" b="0" kern="1200" dirty="0" smtClean="0">
              <a:solidFill>
                <a:schemeClr val="bg1"/>
              </a:solidFill>
              <a:latin typeface="HelveticaNeueCyr"/>
            </a:rPr>
            <a:t>:</a:t>
          </a:r>
          <a:endParaRPr lang="ru-RU" sz="1800" b="0" kern="1200" dirty="0">
            <a:solidFill>
              <a:schemeClr val="bg1"/>
            </a:solidFill>
            <a:latin typeface="HelveticaNeueCyr"/>
          </a:endParaRP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800" b="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ориентирован на более широкое взаимодействие студентов не только с преподавателем, но и друг с другом, а также на доминирование активности студентов в процессе обучения, т.е. это обучение, погружённое в общение, оно сохраняет конечную цель и основное содержание предмета, но видоизменяет формы и приемы ведения  занятия</a:t>
          </a:r>
          <a:endParaRPr lang="ru-RU" sz="1800" b="0" kern="1200" dirty="0">
            <a:solidFill>
              <a:schemeClr val="bg1"/>
            </a:solidFill>
            <a:latin typeface="HelveticaNeueCyr"/>
          </a:endParaRPr>
        </a:p>
      </dsp:txBody>
      <dsp:txXfrm>
        <a:off x="2144126" y="3164978"/>
        <a:ext cx="7857193" cy="1967853"/>
      </dsp:txXfrm>
    </dsp:sp>
    <dsp:sp modelId="{B0992408-4AFE-4A0B-B500-BFE43645EAFB}">
      <dsp:nvSpPr>
        <dsp:cNvPr id="0" name=""/>
        <dsp:cNvSpPr/>
      </dsp:nvSpPr>
      <dsp:spPr>
        <a:xfrm>
          <a:off x="287721" y="3573454"/>
          <a:ext cx="1712546" cy="1150901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07E58-4BAB-44AE-87B2-4C1DC1C2EFDA}">
      <dsp:nvSpPr>
        <dsp:cNvPr id="0" name=""/>
        <dsp:cNvSpPr/>
      </dsp:nvSpPr>
      <dsp:spPr>
        <a:xfrm>
          <a:off x="2943" y="118312"/>
          <a:ext cx="1516362" cy="96469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8255" rIns="0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>
        <a:off x="485293" y="118312"/>
        <a:ext cx="551663" cy="964699"/>
      </dsp:txXfrm>
    </dsp:sp>
    <dsp:sp modelId="{E0D2809E-C7CF-42FF-93DA-7F96A44FDE4C}">
      <dsp:nvSpPr>
        <dsp:cNvPr id="0" name=""/>
        <dsp:cNvSpPr/>
      </dsp:nvSpPr>
      <dsp:spPr>
        <a:xfrm>
          <a:off x="1205778" y="200311"/>
          <a:ext cx="8870957" cy="80070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Взаимное общение на иностранном языке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606128" y="200311"/>
        <a:ext cx="8070257" cy="800700"/>
      </dsp:txXfrm>
    </dsp:sp>
    <dsp:sp modelId="{823CB77B-EDDB-4836-A569-D2EBAF6CC74A}">
      <dsp:nvSpPr>
        <dsp:cNvPr id="0" name=""/>
        <dsp:cNvSpPr/>
      </dsp:nvSpPr>
      <dsp:spPr>
        <a:xfrm>
          <a:off x="2943" y="1218069"/>
          <a:ext cx="1463110" cy="964699"/>
        </a:xfrm>
        <a:prstGeom prst="chevron">
          <a:avLst/>
        </a:prstGeom>
        <a:solidFill>
          <a:schemeClr val="accent4">
            <a:hueOff val="1045389"/>
            <a:satOff val="-8001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41275" rIns="0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485293" y="1218069"/>
        <a:ext cx="498411" cy="964699"/>
      </dsp:txXfrm>
    </dsp:sp>
    <dsp:sp modelId="{E60F963B-7C93-4288-9F58-4595D7835C9E}">
      <dsp:nvSpPr>
        <dsp:cNvPr id="0" name=""/>
        <dsp:cNvSpPr/>
      </dsp:nvSpPr>
      <dsp:spPr>
        <a:xfrm>
          <a:off x="1152527" y="1300068"/>
          <a:ext cx="9060162" cy="800700"/>
        </a:xfrm>
        <a:prstGeom prst="chevron">
          <a:avLst/>
        </a:prstGeom>
        <a:solidFill>
          <a:schemeClr val="accent4">
            <a:tint val="40000"/>
            <a:alpha val="90000"/>
            <a:hueOff val="1503507"/>
            <a:satOff val="-8238"/>
            <a:lumOff val="-100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503507"/>
              <a:satOff val="-8238"/>
              <a:lumOff val="-10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Изменение традиционной роли преподавателя 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552877" y="1300068"/>
        <a:ext cx="8259462" cy="800700"/>
      </dsp:txXfrm>
    </dsp:sp>
    <dsp:sp modelId="{3BDBE8EE-67C6-454F-8CFA-0144DEEDB043}">
      <dsp:nvSpPr>
        <dsp:cNvPr id="0" name=""/>
        <dsp:cNvSpPr/>
      </dsp:nvSpPr>
      <dsp:spPr>
        <a:xfrm>
          <a:off x="2943" y="2317825"/>
          <a:ext cx="1565875" cy="964699"/>
        </a:xfrm>
        <a:prstGeom prst="chevron">
          <a:avLst/>
        </a:prstGeom>
        <a:solidFill>
          <a:schemeClr val="accent4">
            <a:hueOff val="2090779"/>
            <a:satOff val="-16002"/>
            <a:lumOff val="-54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85293" y="2317825"/>
        <a:ext cx="601176" cy="964699"/>
      </dsp:txXfrm>
    </dsp:sp>
    <dsp:sp modelId="{1E5CACF3-56D1-4AA5-A252-75FEF627A2EF}">
      <dsp:nvSpPr>
        <dsp:cNvPr id="0" name=""/>
        <dsp:cNvSpPr/>
      </dsp:nvSpPr>
      <dsp:spPr>
        <a:xfrm>
          <a:off x="1255291" y="2399825"/>
          <a:ext cx="8821093" cy="800700"/>
        </a:xfrm>
        <a:prstGeom prst="chevron">
          <a:avLst/>
        </a:prstGeom>
        <a:solidFill>
          <a:schemeClr val="accent4">
            <a:tint val="40000"/>
            <a:alpha val="90000"/>
            <a:hueOff val="3007014"/>
            <a:satOff val="-16475"/>
            <a:lumOff val="-2006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3007014"/>
              <a:satOff val="-16475"/>
              <a:lumOff val="-2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Изменение традиционной роли преподавателя 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655641" y="2399825"/>
        <a:ext cx="8020393" cy="800700"/>
      </dsp:txXfrm>
    </dsp:sp>
    <dsp:sp modelId="{08C94C20-AE6F-425B-9169-A6152A88BD2E}">
      <dsp:nvSpPr>
        <dsp:cNvPr id="0" name=""/>
        <dsp:cNvSpPr/>
      </dsp:nvSpPr>
      <dsp:spPr>
        <a:xfrm>
          <a:off x="2943" y="3417582"/>
          <a:ext cx="1670376" cy="964699"/>
        </a:xfrm>
        <a:prstGeom prst="chevron">
          <a:avLst/>
        </a:prstGeom>
        <a:solidFill>
          <a:schemeClr val="accent4">
            <a:hueOff val="3136168"/>
            <a:satOff val="-24003"/>
            <a:lumOff val="-8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 dirty="0"/>
        </a:p>
      </dsp:txBody>
      <dsp:txXfrm>
        <a:off x="485293" y="3417582"/>
        <a:ext cx="705677" cy="964699"/>
      </dsp:txXfrm>
    </dsp:sp>
    <dsp:sp modelId="{75B98823-F37D-4690-AEE2-66E2BB3BC86F}">
      <dsp:nvSpPr>
        <dsp:cNvPr id="0" name=""/>
        <dsp:cNvSpPr/>
      </dsp:nvSpPr>
      <dsp:spPr>
        <a:xfrm>
          <a:off x="1359792" y="3499582"/>
          <a:ext cx="8740503" cy="800700"/>
        </a:xfrm>
        <a:prstGeom prst="chevron">
          <a:avLst/>
        </a:prstGeom>
        <a:solidFill>
          <a:schemeClr val="accent4">
            <a:tint val="40000"/>
            <a:alpha val="90000"/>
            <a:hueOff val="4510521"/>
            <a:satOff val="-24713"/>
            <a:lumOff val="-300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4510521"/>
              <a:satOff val="-24713"/>
              <a:lumOff val="-30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Рефлективность обучения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760142" y="3499582"/>
        <a:ext cx="7939803" cy="8007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07E58-4BAB-44AE-87B2-4C1DC1C2EFDA}">
      <dsp:nvSpPr>
        <dsp:cNvPr id="0" name=""/>
        <dsp:cNvSpPr/>
      </dsp:nvSpPr>
      <dsp:spPr>
        <a:xfrm>
          <a:off x="3538" y="920930"/>
          <a:ext cx="2048482" cy="1137287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latin typeface="HelveticaNeueCyr"/>
            </a:rPr>
            <a:t>1.</a:t>
          </a:r>
          <a:endParaRPr lang="ru-RU" sz="4800" b="1" kern="1200" dirty="0">
            <a:latin typeface="HelveticaNeueCyr"/>
          </a:endParaRPr>
        </a:p>
      </dsp:txBody>
      <dsp:txXfrm>
        <a:off x="572182" y="920930"/>
        <a:ext cx="911195" cy="1137287"/>
      </dsp:txXfrm>
    </dsp:sp>
    <dsp:sp modelId="{E0D2809E-C7CF-42FF-93DA-7F96A44FDE4C}">
      <dsp:nvSpPr>
        <dsp:cNvPr id="0" name=""/>
        <dsp:cNvSpPr/>
      </dsp:nvSpPr>
      <dsp:spPr>
        <a:xfrm>
          <a:off x="1682402" y="1017600"/>
          <a:ext cx="8464811" cy="943948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без использования технических средств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2154376" y="1017600"/>
        <a:ext cx="7520863" cy="943948"/>
      </dsp:txXfrm>
    </dsp:sp>
    <dsp:sp modelId="{823CB77B-EDDB-4836-A569-D2EBAF6CC74A}">
      <dsp:nvSpPr>
        <dsp:cNvPr id="0" name=""/>
        <dsp:cNvSpPr/>
      </dsp:nvSpPr>
      <dsp:spPr>
        <a:xfrm>
          <a:off x="3538" y="2217438"/>
          <a:ext cx="2048482" cy="1137287"/>
        </a:xfrm>
        <a:prstGeom prst="chevron">
          <a:avLst/>
        </a:prstGeom>
        <a:solidFill>
          <a:schemeClr val="accent4">
            <a:hueOff val="1568084"/>
            <a:satOff val="-12001"/>
            <a:lumOff val="-411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latin typeface="HelveticaNeueCyr"/>
            </a:rPr>
            <a:t>2.</a:t>
          </a:r>
          <a:endParaRPr lang="ru-RU" sz="4800" b="1" kern="1200" dirty="0">
            <a:latin typeface="HelveticaNeueCyr"/>
          </a:endParaRPr>
        </a:p>
      </dsp:txBody>
      <dsp:txXfrm>
        <a:off x="572182" y="2217438"/>
        <a:ext cx="911195" cy="1137287"/>
      </dsp:txXfrm>
    </dsp:sp>
    <dsp:sp modelId="{E60F963B-7C93-4288-9F58-4595D7835C9E}">
      <dsp:nvSpPr>
        <dsp:cNvPr id="0" name=""/>
        <dsp:cNvSpPr/>
      </dsp:nvSpPr>
      <dsp:spPr>
        <a:xfrm>
          <a:off x="1682402" y="2314107"/>
          <a:ext cx="8427879" cy="943948"/>
        </a:xfrm>
        <a:prstGeom prst="chevron">
          <a:avLst/>
        </a:prstGeom>
        <a:solidFill>
          <a:schemeClr val="accent4">
            <a:tint val="40000"/>
            <a:alpha val="90000"/>
            <a:hueOff val="2255261"/>
            <a:satOff val="-12356"/>
            <a:lumOff val="-1505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2255261"/>
              <a:satOff val="-12356"/>
              <a:lumOff val="-150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с частичным использованием технических средств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2154376" y="2314107"/>
        <a:ext cx="7483931" cy="943948"/>
      </dsp:txXfrm>
    </dsp:sp>
    <dsp:sp modelId="{3BDBE8EE-67C6-454F-8CFA-0144DEEDB043}">
      <dsp:nvSpPr>
        <dsp:cNvPr id="0" name=""/>
        <dsp:cNvSpPr/>
      </dsp:nvSpPr>
      <dsp:spPr>
        <a:xfrm>
          <a:off x="3538" y="3513945"/>
          <a:ext cx="2113364" cy="1137287"/>
        </a:xfrm>
        <a:prstGeom prst="chevron">
          <a:avLst/>
        </a:prstGeom>
        <a:solidFill>
          <a:schemeClr val="accent4">
            <a:hueOff val="3136168"/>
            <a:satOff val="-24003"/>
            <a:lumOff val="-82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>
              <a:latin typeface="HelveticaNeueCyr"/>
            </a:rPr>
            <a:t>3.</a:t>
          </a:r>
          <a:endParaRPr lang="ru-RU" sz="4800" kern="1200" dirty="0">
            <a:latin typeface="HelveticaNeueCyr"/>
          </a:endParaRPr>
        </a:p>
      </dsp:txBody>
      <dsp:txXfrm>
        <a:off x="572182" y="3513945"/>
        <a:ext cx="976077" cy="1137287"/>
      </dsp:txXfrm>
    </dsp:sp>
    <dsp:sp modelId="{1E5CACF3-56D1-4AA5-A252-75FEF627A2EF}">
      <dsp:nvSpPr>
        <dsp:cNvPr id="0" name=""/>
        <dsp:cNvSpPr/>
      </dsp:nvSpPr>
      <dsp:spPr>
        <a:xfrm>
          <a:off x="1747284" y="3610615"/>
          <a:ext cx="8464811" cy="943948"/>
        </a:xfrm>
        <a:prstGeom prst="chevron">
          <a:avLst/>
        </a:prstGeom>
        <a:solidFill>
          <a:schemeClr val="accent4">
            <a:tint val="40000"/>
            <a:alpha val="90000"/>
            <a:hueOff val="4510521"/>
            <a:satOff val="-24713"/>
            <a:lumOff val="-300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4510521"/>
              <a:satOff val="-24713"/>
              <a:lumOff val="-30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Методы с использованием технических средств</a:t>
          </a:r>
          <a:endParaRPr lang="ru-RU" sz="28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2219258" y="3610615"/>
        <a:ext cx="7520863" cy="94394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969BCC-F4C1-4DC6-B878-6CA6822E88E3}">
      <dsp:nvSpPr>
        <dsp:cNvPr id="0" name=""/>
        <dsp:cNvSpPr/>
      </dsp:nvSpPr>
      <dsp:spPr>
        <a:xfrm>
          <a:off x="3237" y="741360"/>
          <a:ext cx="3156108" cy="87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Информатор – эксперт</a:t>
          </a:r>
          <a:endParaRPr lang="ru-RU" sz="2000" kern="1200" dirty="0">
            <a:solidFill>
              <a:schemeClr val="bg1"/>
            </a:solidFill>
            <a:latin typeface="HelveticaNeueCyr"/>
          </a:endParaRPr>
        </a:p>
      </dsp:txBody>
      <dsp:txXfrm>
        <a:off x="3237" y="741360"/>
        <a:ext cx="3156108" cy="872562"/>
      </dsp:txXfrm>
    </dsp:sp>
    <dsp:sp modelId="{C89D353D-1519-4643-B609-DD4961C6B0AA}">
      <dsp:nvSpPr>
        <dsp:cNvPr id="0" name=""/>
        <dsp:cNvSpPr/>
      </dsp:nvSpPr>
      <dsp:spPr>
        <a:xfrm>
          <a:off x="3237" y="1852058"/>
          <a:ext cx="3156108" cy="290730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000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преподаватель излагает текстовый материал, демонстрирует видеоряд, отвечает на вопросы участников, отслеживает результаты процесса и </a:t>
          </a:r>
          <a:r>
            <a:rPr lang="ru-RU" sz="2000" kern="1200" dirty="0" err="1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т.д</a:t>
          </a:r>
          <a:endParaRPr lang="ru-RU" sz="2000" kern="1200" dirty="0">
            <a:solidFill>
              <a:srgbClr val="002060"/>
            </a:solidFill>
            <a:latin typeface="HelveticaNeueCyr"/>
          </a:endParaRPr>
        </a:p>
      </dsp:txBody>
      <dsp:txXfrm>
        <a:off x="3237" y="1852058"/>
        <a:ext cx="3156108" cy="2907306"/>
      </dsp:txXfrm>
    </dsp:sp>
    <dsp:sp modelId="{88845E36-EF5B-4C9E-B641-7FE38ED6A209}">
      <dsp:nvSpPr>
        <dsp:cNvPr id="0" name=""/>
        <dsp:cNvSpPr/>
      </dsp:nvSpPr>
      <dsp:spPr>
        <a:xfrm>
          <a:off x="3601200" y="744447"/>
          <a:ext cx="3156108" cy="87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Организатор</a:t>
          </a:r>
          <a:endParaRPr lang="ru-RU" sz="2000" kern="1200" dirty="0">
            <a:solidFill>
              <a:schemeClr val="bg1"/>
            </a:solidFill>
            <a:latin typeface="HelveticaNeueCyr"/>
          </a:endParaRPr>
        </a:p>
      </dsp:txBody>
      <dsp:txXfrm>
        <a:off x="3601200" y="744447"/>
        <a:ext cx="3156108" cy="872562"/>
      </dsp:txXfrm>
    </dsp:sp>
    <dsp:sp modelId="{636CF323-51BE-4CB9-A4E6-6F95EEF96BCB}">
      <dsp:nvSpPr>
        <dsp:cNvPr id="0" name=""/>
        <dsp:cNvSpPr/>
      </dsp:nvSpPr>
      <dsp:spPr>
        <a:xfrm>
          <a:off x="3601200" y="1861321"/>
          <a:ext cx="3156108" cy="28949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700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налаживает взаимодействие студентов с социальным и физическим окружением (разбивает на подгруппы, побуждает их самостоятельно собирать данные, координирует выполнение заданий, подготовку мини - презентаций и т.д.)</a:t>
          </a:r>
          <a:endParaRPr lang="ru-RU" sz="1700" kern="1200" dirty="0">
            <a:solidFill>
              <a:srgbClr val="002060"/>
            </a:solidFill>
            <a:latin typeface="HelveticaNeueCyr"/>
          </a:endParaRPr>
        </a:p>
      </dsp:txBody>
      <dsp:txXfrm>
        <a:off x="3601200" y="1861321"/>
        <a:ext cx="3156108" cy="2894956"/>
      </dsp:txXfrm>
    </dsp:sp>
    <dsp:sp modelId="{ED54AEC2-E620-49B3-A7AD-3D15FA32AD5C}">
      <dsp:nvSpPr>
        <dsp:cNvPr id="0" name=""/>
        <dsp:cNvSpPr/>
      </dsp:nvSpPr>
      <dsp:spPr>
        <a:xfrm>
          <a:off x="7199164" y="759597"/>
          <a:ext cx="3156108" cy="8725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000" b="1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Консультант</a:t>
          </a:r>
          <a:r>
            <a:rPr lang="ru-RU" sz="2000" kern="1200" dirty="0" smtClean="0">
              <a:solidFill>
                <a:schemeClr val="bg1"/>
              </a:solidFill>
              <a:latin typeface="HelveticaNeueCyr"/>
              <a:cs typeface="Times New Roman" pitchFamily="18" charset="0"/>
            </a:rPr>
            <a:t> </a:t>
          </a:r>
          <a:endParaRPr lang="ru-RU" sz="2000" kern="1200" dirty="0">
            <a:solidFill>
              <a:schemeClr val="bg1"/>
            </a:solidFill>
            <a:latin typeface="HelveticaNeueCyr"/>
          </a:endParaRPr>
        </a:p>
      </dsp:txBody>
      <dsp:txXfrm>
        <a:off x="7199164" y="759597"/>
        <a:ext cx="3156108" cy="872562"/>
      </dsp:txXfrm>
    </dsp:sp>
    <dsp:sp modelId="{79378B6C-F2F7-4C96-A94F-E56BF290943E}">
      <dsp:nvSpPr>
        <dsp:cNvPr id="0" name=""/>
        <dsp:cNvSpPr/>
      </dsp:nvSpPr>
      <dsp:spPr>
        <a:xfrm>
          <a:off x="7199164" y="1906771"/>
          <a:ext cx="3156108" cy="283435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2000" kern="1200" dirty="0" smtClean="0">
              <a:solidFill>
                <a:srgbClr val="002060"/>
              </a:solidFill>
              <a:latin typeface="HelveticaNeueCyr"/>
              <a:cs typeface="Times New Roman" pitchFamily="18" charset="0"/>
            </a:rPr>
            <a:t>преподаватель помогает искать решения уже поставленных задач, самостоятельно ставить новые и т.д.</a:t>
          </a:r>
          <a:endParaRPr lang="ru-RU" sz="2000" kern="1200" dirty="0">
            <a:solidFill>
              <a:srgbClr val="002060"/>
            </a:solidFill>
            <a:latin typeface="HelveticaNeueCyr"/>
          </a:endParaRPr>
        </a:p>
      </dsp:txBody>
      <dsp:txXfrm>
        <a:off x="7199164" y="1906771"/>
        <a:ext cx="3156108" cy="283435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A07E58-4BAB-44AE-87B2-4C1DC1C2EFDA}">
      <dsp:nvSpPr>
        <dsp:cNvPr id="0" name=""/>
        <dsp:cNvSpPr/>
      </dsp:nvSpPr>
      <dsp:spPr>
        <a:xfrm>
          <a:off x="304" y="420429"/>
          <a:ext cx="1402200" cy="72748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b="1" kern="1200" dirty="0" smtClean="0">
              <a:latin typeface="HelveticaNeueCyr"/>
            </a:rPr>
            <a:t>1.</a:t>
          </a:r>
          <a:endParaRPr lang="ru-RU" sz="5000" b="1" kern="1200" dirty="0">
            <a:latin typeface="HelveticaNeueCyr"/>
          </a:endParaRPr>
        </a:p>
      </dsp:txBody>
      <dsp:txXfrm>
        <a:off x="364049" y="420429"/>
        <a:ext cx="674711" cy="727489"/>
      </dsp:txXfrm>
    </dsp:sp>
    <dsp:sp modelId="{E0D2809E-C7CF-42FF-93DA-7F96A44FDE4C}">
      <dsp:nvSpPr>
        <dsp:cNvPr id="0" name=""/>
        <dsp:cNvSpPr/>
      </dsp:nvSpPr>
      <dsp:spPr>
        <a:xfrm>
          <a:off x="1166070" y="420748"/>
          <a:ext cx="9430346" cy="726850"/>
        </a:xfrm>
        <a:prstGeom prst="chevron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12700" rIns="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0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Убедиться, что все студенты владеют лексико-грамматическим минимумом  и обладают достаточными знаниями и умениями, необходимыми для выполнения группового задания </a:t>
          </a:r>
          <a:endParaRPr lang="ru-RU" sz="2000" b="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529495" y="420748"/>
        <a:ext cx="8703496" cy="726850"/>
      </dsp:txXfrm>
    </dsp:sp>
    <dsp:sp modelId="{823CB77B-EDDB-4836-A569-D2EBAF6CC74A}">
      <dsp:nvSpPr>
        <dsp:cNvPr id="0" name=""/>
        <dsp:cNvSpPr/>
      </dsp:nvSpPr>
      <dsp:spPr>
        <a:xfrm>
          <a:off x="304" y="1249767"/>
          <a:ext cx="1428280" cy="727489"/>
        </a:xfrm>
        <a:prstGeom prst="chevron">
          <a:avLst/>
        </a:prstGeom>
        <a:solidFill>
          <a:schemeClr val="accent4">
            <a:hueOff val="627234"/>
            <a:satOff val="-4801"/>
            <a:lumOff val="-164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b="1" kern="1200" dirty="0" smtClean="0">
              <a:latin typeface="HelveticaNeueCyr"/>
            </a:rPr>
            <a:t>2.</a:t>
          </a:r>
          <a:endParaRPr lang="ru-RU" sz="5000" b="1" kern="1200" dirty="0">
            <a:latin typeface="HelveticaNeueCyr"/>
          </a:endParaRPr>
        </a:p>
      </dsp:txBody>
      <dsp:txXfrm>
        <a:off x="364049" y="1249767"/>
        <a:ext cx="700791" cy="727489"/>
      </dsp:txXfrm>
    </dsp:sp>
    <dsp:sp modelId="{E60F963B-7C93-4288-9F58-4595D7835C9E}">
      <dsp:nvSpPr>
        <dsp:cNvPr id="0" name=""/>
        <dsp:cNvSpPr/>
      </dsp:nvSpPr>
      <dsp:spPr>
        <a:xfrm>
          <a:off x="1192151" y="1311604"/>
          <a:ext cx="9283407" cy="603816"/>
        </a:xfrm>
        <a:prstGeom prst="chevron">
          <a:avLst/>
        </a:prstGeom>
        <a:solidFill>
          <a:schemeClr val="accent4">
            <a:tint val="40000"/>
            <a:alpha val="90000"/>
            <a:hueOff val="1503507"/>
            <a:satOff val="-8238"/>
            <a:lumOff val="-1003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1503507"/>
              <a:satOff val="-8238"/>
              <a:lumOff val="-100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Стараться сделать свои инструкции максимально чёткими и понятными для всех участников</a:t>
          </a:r>
          <a:endParaRPr lang="ru-RU" sz="2400" b="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494059" y="1311604"/>
        <a:ext cx="8679591" cy="603816"/>
      </dsp:txXfrm>
    </dsp:sp>
    <dsp:sp modelId="{3BDBE8EE-67C6-454F-8CFA-0144DEEDB043}">
      <dsp:nvSpPr>
        <dsp:cNvPr id="0" name=""/>
        <dsp:cNvSpPr/>
      </dsp:nvSpPr>
      <dsp:spPr>
        <a:xfrm>
          <a:off x="304" y="2079105"/>
          <a:ext cx="1428298" cy="727489"/>
        </a:xfrm>
        <a:prstGeom prst="chevron">
          <a:avLst/>
        </a:prstGeom>
        <a:solidFill>
          <a:schemeClr val="accent4">
            <a:hueOff val="1254467"/>
            <a:satOff val="-9601"/>
            <a:lumOff val="-3294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>
              <a:latin typeface="HelveticaNeueCyr"/>
            </a:rPr>
            <a:t>3.</a:t>
          </a:r>
          <a:endParaRPr lang="ru-RU" sz="5000" kern="1200" dirty="0">
            <a:latin typeface="HelveticaNeueCyr"/>
          </a:endParaRPr>
        </a:p>
      </dsp:txBody>
      <dsp:txXfrm>
        <a:off x="364049" y="2079105"/>
        <a:ext cx="700809" cy="727489"/>
      </dsp:txXfrm>
    </dsp:sp>
    <dsp:sp modelId="{1E5CACF3-56D1-4AA5-A252-75FEF627A2EF}">
      <dsp:nvSpPr>
        <dsp:cNvPr id="0" name=""/>
        <dsp:cNvSpPr/>
      </dsp:nvSpPr>
      <dsp:spPr>
        <a:xfrm>
          <a:off x="1223378" y="2150585"/>
          <a:ext cx="9190676" cy="603816"/>
        </a:xfrm>
        <a:prstGeom prst="chevron">
          <a:avLst/>
        </a:prstGeom>
        <a:solidFill>
          <a:schemeClr val="accent4">
            <a:tint val="40000"/>
            <a:alpha val="90000"/>
            <a:hueOff val="3007014"/>
            <a:satOff val="-16475"/>
            <a:lumOff val="-2006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3007014"/>
              <a:satOff val="-16475"/>
              <a:lumOff val="-200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kern="1200" dirty="0" smtClean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rPr>
            <a:t>Предоставить группе достаточно времени на выполнение задания</a:t>
          </a:r>
          <a:endParaRPr lang="ru-RU" sz="2400" b="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525286" y="2150585"/>
        <a:ext cx="8586860" cy="603816"/>
      </dsp:txXfrm>
    </dsp:sp>
    <dsp:sp modelId="{F3BBFBFA-84A1-4F7A-BECE-85B1F970CF68}">
      <dsp:nvSpPr>
        <dsp:cNvPr id="0" name=""/>
        <dsp:cNvSpPr/>
      </dsp:nvSpPr>
      <dsp:spPr>
        <a:xfrm>
          <a:off x="3361" y="2896106"/>
          <a:ext cx="1558428" cy="727489"/>
        </a:xfrm>
        <a:prstGeom prst="chevron">
          <a:avLst/>
        </a:prstGeom>
        <a:solidFill>
          <a:schemeClr val="accent4">
            <a:hueOff val="1881701"/>
            <a:satOff val="-14402"/>
            <a:lumOff val="-494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4.</a:t>
          </a:r>
          <a:endParaRPr lang="ru-RU" sz="5000" kern="1200" dirty="0"/>
        </a:p>
      </dsp:txBody>
      <dsp:txXfrm>
        <a:off x="367106" y="2896106"/>
        <a:ext cx="830939" cy="727489"/>
      </dsp:txXfrm>
    </dsp:sp>
    <dsp:sp modelId="{F014C80B-7781-4809-8F04-33A0FA69A216}">
      <dsp:nvSpPr>
        <dsp:cNvPr id="0" name=""/>
        <dsp:cNvSpPr/>
      </dsp:nvSpPr>
      <dsp:spPr>
        <a:xfrm>
          <a:off x="1350475" y="2955137"/>
          <a:ext cx="9213379" cy="603816"/>
        </a:xfrm>
        <a:prstGeom prst="chevron">
          <a:avLst/>
        </a:prstGeom>
        <a:solidFill>
          <a:schemeClr val="accent4">
            <a:tint val="40000"/>
            <a:alpha val="90000"/>
            <a:hueOff val="4510521"/>
            <a:satOff val="-24713"/>
            <a:lumOff val="-3009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4510521"/>
              <a:satOff val="-24713"/>
              <a:lumOff val="-300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solidFill>
                <a:schemeClr val="accent1">
                  <a:lumMod val="75000"/>
                </a:schemeClr>
              </a:solidFill>
              <a:latin typeface="HelveticaNeueCyr"/>
            </a:rPr>
            <a:t>Обязательно запланировать время на рефлексию</a:t>
          </a:r>
          <a:endParaRPr lang="ru-RU" sz="2400" kern="1200" dirty="0">
            <a:solidFill>
              <a:schemeClr val="accent1">
                <a:lumMod val="75000"/>
              </a:schemeClr>
            </a:solidFill>
            <a:latin typeface="HelveticaNeueCyr"/>
          </a:endParaRPr>
        </a:p>
      </dsp:txBody>
      <dsp:txXfrm>
        <a:off x="1652383" y="2955137"/>
        <a:ext cx="8609563" cy="603816"/>
      </dsp:txXfrm>
    </dsp:sp>
    <dsp:sp modelId="{E8828C21-794C-4DD0-B7CC-64C46982243B}">
      <dsp:nvSpPr>
        <dsp:cNvPr id="0" name=""/>
        <dsp:cNvSpPr/>
      </dsp:nvSpPr>
      <dsp:spPr>
        <a:xfrm>
          <a:off x="1402178" y="3670933"/>
          <a:ext cx="9194543" cy="727489"/>
        </a:xfrm>
        <a:prstGeom prst="chevron">
          <a:avLst/>
        </a:prstGeom>
        <a:solidFill>
          <a:schemeClr val="accent4">
            <a:hueOff val="2508935"/>
            <a:satOff val="-19202"/>
            <a:lumOff val="-6588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0" i="0" kern="1200" dirty="0" smtClean="0">
              <a:latin typeface="HelveticaNeueCyr"/>
            </a:rPr>
            <a:t>Подробно разъяснить критерии оценивания</a:t>
          </a:r>
          <a:endParaRPr lang="ru-RU" sz="2400" b="0" kern="1200" dirty="0">
            <a:latin typeface="HelveticaNeueCyr"/>
          </a:endParaRPr>
        </a:p>
      </dsp:txBody>
      <dsp:txXfrm>
        <a:off x="1765923" y="3670933"/>
        <a:ext cx="8467054" cy="727489"/>
      </dsp:txXfrm>
    </dsp:sp>
    <dsp:sp modelId="{8BCF0DA4-9F52-4379-BFBD-84AEE18F1CA1}">
      <dsp:nvSpPr>
        <dsp:cNvPr id="0" name=""/>
        <dsp:cNvSpPr/>
      </dsp:nvSpPr>
      <dsp:spPr>
        <a:xfrm>
          <a:off x="42808" y="3694235"/>
          <a:ext cx="1447340" cy="727489"/>
        </a:xfrm>
        <a:prstGeom prst="chevron">
          <a:avLst/>
        </a:prstGeom>
        <a:solidFill>
          <a:schemeClr val="accent4">
            <a:hueOff val="3136168"/>
            <a:satOff val="-24003"/>
            <a:lumOff val="-823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63500" tIns="31750" rIns="0" bIns="31750" numCol="1" spcCol="1270" anchor="ctr" anchorCtr="0">
          <a:noAutofit/>
        </a:bodyPr>
        <a:lstStyle/>
        <a:p>
          <a:pPr lvl="0" algn="ctr" defTabSz="2222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5.</a:t>
          </a:r>
          <a:endParaRPr lang="ru-RU" sz="5000" kern="1200" dirty="0"/>
        </a:p>
      </dsp:txBody>
      <dsp:txXfrm>
        <a:off x="406553" y="3694235"/>
        <a:ext cx="719851" cy="7274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798DD-0CA5-4C05-AC01-E90481E76D84}" type="datetimeFigureOut">
              <a:rPr lang="ru-RU" smtClean="0"/>
              <a:pPr/>
              <a:t>10.06.2023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5900" y="801688"/>
            <a:ext cx="7127875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078413"/>
            <a:ext cx="6048375" cy="48117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3D023-88E6-4178-B8CC-6C1E6CD65E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589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4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6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7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XO Orie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575757"/>
              </a:solidFill>
              <a:latin typeface="HelveticaNeueCyr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6205320"/>
            <a:ext cx="12191760" cy="213120"/>
          </a:xfrm>
          <a:prstGeom prst="rect">
            <a:avLst/>
          </a:prstGeom>
          <a:ln>
            <a:noFill/>
          </a:ln>
        </p:spPr>
      </p:pic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HelveticaNeueCyr"/>
              </a:rPr>
              <a:t>Для правки текста заглавия щёлкните мышью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575757"/>
                </a:solidFill>
                <a:latin typeface="HelveticaNeueCyr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575757"/>
                </a:solidFill>
                <a:latin typeface="HelveticaNeueCyr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575757"/>
                </a:solidFill>
                <a:latin typeface="HelveticaNeueCyr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575757"/>
                </a:solidFill>
                <a:latin typeface="HelveticaNeueCyr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75757"/>
                </a:solidFill>
                <a:latin typeface="HelveticaNeueCyr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75757"/>
                </a:solidFill>
                <a:latin typeface="HelveticaNeueCyr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575757"/>
                </a:solidFill>
                <a:latin typeface="HelveticaNeueCyr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/>
    <p:bodyStyle/>
    <p:otherStyle/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Рисунок 10"/>
          <p:cNvPicPr/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6205320"/>
            <a:ext cx="12191760" cy="213120"/>
          </a:xfrm>
          <a:prstGeom prst="rect">
            <a:avLst/>
          </a:prstGeom>
          <a:ln>
            <a:noFill/>
          </a:ln>
        </p:spPr>
      </p:pic>
      <p:sp>
        <p:nvSpPr>
          <p:cNvPr id="127" name="CustomShape 1"/>
          <p:cNvSpPr/>
          <p:nvPr/>
        </p:nvSpPr>
        <p:spPr>
          <a:xfrm>
            <a:off x="0" y="0"/>
            <a:ext cx="1215720" cy="6857640"/>
          </a:xfrm>
          <a:prstGeom prst="rect">
            <a:avLst/>
          </a:prstGeom>
          <a:gradFill rotWithShape="0">
            <a:gsLst>
              <a:gs pos="0">
                <a:srgbClr val="00AB84"/>
              </a:gs>
              <a:gs pos="100000">
                <a:srgbClr val="003DA5"/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28" name="PlaceHolder 2"/>
          <p:cNvSpPr>
            <a:spLocks noGrp="1"/>
          </p:cNvSpPr>
          <p:nvPr>
            <p:ph type="sldNum"/>
          </p:nvPr>
        </p:nvSpPr>
        <p:spPr>
          <a:xfrm>
            <a:off x="9403920" y="6420600"/>
            <a:ext cx="1715760" cy="37224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fld id="{B07CC2F3-EDDB-495A-BE5C-0F8B98066D72}" type="slidenum">
              <a:rPr lang="ru-RU" sz="1400" b="0" strike="noStrike" spc="-1">
                <a:solidFill>
                  <a:srgbClr val="808080"/>
                </a:solidFill>
                <a:latin typeface="HelveticaNeueCyr"/>
              </a:rPr>
              <a:pPr>
                <a:lnSpc>
                  <a:spcPct val="100000"/>
                </a:lnSpc>
              </a:pPr>
              <a:t>‹#›</a:t>
            </a:fld>
            <a:endParaRPr lang="ru-RU" sz="1400" b="0" strike="noStrike" spc="-1">
              <a:latin typeface="Tinos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 type="ftr"/>
          </p:nvPr>
        </p:nvSpPr>
        <p:spPr>
          <a:xfrm>
            <a:off x="4038480" y="6453360"/>
            <a:ext cx="411444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latin typeface="HelveticaNeueCyr"/>
              </a:rPr>
              <a:t>medcollege.ru</a:t>
            </a:r>
            <a:endParaRPr lang="ru-RU" sz="1200" b="0" strike="noStrike" spc="-1">
              <a:latin typeface="Tinos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 type="title"/>
          </p:nvPr>
        </p:nvSpPr>
        <p:spPr>
          <a:xfrm>
            <a:off x="2004480" y="242640"/>
            <a:ext cx="9510120" cy="1104120"/>
          </a:xfrm>
          <a:prstGeom prst="rect">
            <a:avLst/>
          </a:prstGeom>
        </p:spPr>
        <p:txBody>
          <a:bodyPr tIns="36000" bIns="36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2600" b="1" strike="noStrike" spc="-1">
                <a:solidFill>
                  <a:srgbClr val="0040AE"/>
                </a:solidFill>
                <a:latin typeface="HelveticaNeueCyr"/>
              </a:rPr>
              <a:t>ОБРАЗЕЦ  ЗАГОЛОВКА</a:t>
            </a:r>
            <a:endParaRPr lang="ru-RU" sz="2600" b="0" strike="noStrike" spc="-1">
              <a:solidFill>
                <a:srgbClr val="000000"/>
              </a:solidFill>
              <a:latin typeface="HelveticaNeueCyr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 type="body"/>
          </p:nvPr>
        </p:nvSpPr>
        <p:spPr>
          <a:xfrm>
            <a:off x="2004480" y="1798200"/>
            <a:ext cx="9510120" cy="408492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575757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575757"/>
                </a:solidFill>
                <a:latin typeface="HelveticaNeueCyr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575757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575757"/>
                </a:solidFill>
                <a:latin typeface="HelveticaNeueCyr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575757"/>
              </a:buClr>
              <a:buFont typeface="Arial"/>
              <a:buChar char="•"/>
            </a:pPr>
            <a:r>
              <a:rPr lang="ru-RU" sz="1600" b="0" strike="noStrike" spc="-1">
                <a:solidFill>
                  <a:srgbClr val="575757"/>
                </a:solidFill>
                <a:latin typeface="HelveticaNeueCyr"/>
              </a:rPr>
              <a:t>Третий уровень</a:t>
            </a:r>
          </a:p>
        </p:txBody>
      </p:sp>
      <p:grpSp>
        <p:nvGrpSpPr>
          <p:cNvPr id="132" name="Group 6"/>
          <p:cNvGrpSpPr/>
          <p:nvPr/>
        </p:nvGrpSpPr>
        <p:grpSpPr>
          <a:xfrm>
            <a:off x="636840" y="242640"/>
            <a:ext cx="1104120" cy="1104120"/>
            <a:chOff x="636840" y="242640"/>
            <a:chExt cx="1104120" cy="1104120"/>
          </a:xfrm>
        </p:grpSpPr>
        <p:sp>
          <p:nvSpPr>
            <p:cNvPr id="133" name="CustomShape 7"/>
            <p:cNvSpPr/>
            <p:nvPr/>
          </p:nvSpPr>
          <p:spPr>
            <a:xfrm>
              <a:off x="636840" y="242640"/>
              <a:ext cx="1104120" cy="11041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7674" dir="2700000" algn="tl" rotWithShape="0">
                <a:srgbClr val="000000">
                  <a:alpha val="40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134" name="Рисунок 26"/>
            <p:cNvPicPr/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900000" y="549720"/>
              <a:ext cx="577800" cy="554400"/>
            </a:xfrm>
            <a:prstGeom prst="rect">
              <a:avLst/>
            </a:prstGeom>
            <a:ln>
              <a:noFill/>
            </a:ln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Рисунок 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0" y="1080"/>
            <a:ext cx="12191760" cy="6855480"/>
          </a:xfrm>
          <a:prstGeom prst="rect">
            <a:avLst/>
          </a:prstGeom>
          <a:ln>
            <a:noFill/>
          </a:ln>
        </p:spPr>
      </p:pic>
      <p:sp>
        <p:nvSpPr>
          <p:cNvPr id="172" name="CustomShape 1"/>
          <p:cNvSpPr/>
          <p:nvPr/>
        </p:nvSpPr>
        <p:spPr>
          <a:xfrm>
            <a:off x="240" y="0"/>
            <a:ext cx="12191760" cy="6857640"/>
          </a:xfrm>
          <a:prstGeom prst="rect">
            <a:avLst/>
          </a:prstGeom>
          <a:gradFill rotWithShape="0">
            <a:gsLst>
              <a:gs pos="0">
                <a:srgbClr val="00AB84">
                  <a:alpha val="30000"/>
                </a:srgbClr>
              </a:gs>
              <a:gs pos="100000">
                <a:srgbClr val="003DA5">
                  <a:alpha val="80000"/>
                </a:srgbClr>
              </a:gs>
            </a:gsLst>
            <a:lin ang="54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73" name="CustomShape 2"/>
          <p:cNvSpPr/>
          <p:nvPr/>
        </p:nvSpPr>
        <p:spPr>
          <a:xfrm>
            <a:off x="1077522" y="1357298"/>
            <a:ext cx="11114478" cy="436897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  <a:cs typeface="Times New Roman" panose="02020603050405020304" pitchFamily="18" charset="0"/>
              </a:rPr>
              <a:t>Интерактивные методы обучения </a:t>
            </a:r>
          </a:p>
          <a:p>
            <a:pPr algn="ctr"/>
            <a:r>
              <a:rPr lang="ru-RU" sz="6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  <a:cs typeface="Times New Roman" panose="02020603050405020304" pitchFamily="18" charset="0"/>
              </a:rPr>
              <a:t>иностранному языку</a:t>
            </a:r>
            <a:endParaRPr lang="en-US" sz="6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0000"/>
              </a:lnSpc>
            </a:pPr>
            <a:endParaRPr lang="ru-RU" sz="8000" b="0" strike="noStrike" spc="-1" dirty="0">
              <a:latin typeface="HelveticaNeueCyr"/>
            </a:endParaRPr>
          </a:p>
        </p:txBody>
      </p:sp>
      <p:grpSp>
        <p:nvGrpSpPr>
          <p:cNvPr id="175" name="Group 4"/>
          <p:cNvGrpSpPr/>
          <p:nvPr/>
        </p:nvGrpSpPr>
        <p:grpSpPr>
          <a:xfrm>
            <a:off x="15660" y="1080"/>
            <a:ext cx="1439640" cy="1439640"/>
            <a:chOff x="735480" y="4208400"/>
            <a:chExt cx="1439640" cy="1439640"/>
          </a:xfrm>
        </p:grpSpPr>
        <p:sp>
          <p:nvSpPr>
            <p:cNvPr id="176" name="CustomShape 5"/>
            <p:cNvSpPr/>
            <p:nvPr/>
          </p:nvSpPr>
          <p:spPr>
            <a:xfrm>
              <a:off x="735480" y="4208400"/>
              <a:ext cx="1439640" cy="143964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</p:sp>
        <p:pic>
          <p:nvPicPr>
            <p:cNvPr id="177" name="Рисунок 10"/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>
            <a:xfrm>
              <a:off x="1078560" y="4606560"/>
              <a:ext cx="753480" cy="72288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B94601FB-2BAD-4923-9814-29B45E2056AA}"/>
              </a:ext>
            </a:extLst>
          </p:cNvPr>
          <p:cNvSpPr txBox="1"/>
          <p:nvPr/>
        </p:nvSpPr>
        <p:spPr>
          <a:xfrm>
            <a:off x="1023902" y="35094"/>
            <a:ext cx="11033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HelveticaNeueCyr"/>
              </a:rPr>
              <a:t>Государственное бюджетное профессиональное  образовательное учреждение Департамента здравоохранения города Москвы </a:t>
            </a: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HelveticaNeueCyr"/>
              </a:rPr>
              <a:t>«Медицинский колледж №1»</a:t>
            </a:r>
            <a:endParaRPr lang="ru-RU" sz="2000" b="1" dirty="0">
              <a:solidFill>
                <a:schemeClr val="bg1"/>
              </a:solidFill>
              <a:latin typeface="HelveticaNeueCyr"/>
            </a:endParaRPr>
          </a:p>
        </p:txBody>
      </p:sp>
      <p:pic>
        <p:nvPicPr>
          <p:cNvPr id="11" name="Picture 2" descr="C:\Users\MK1\Desktop\free-icon-copywriter-2643422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960" y="5143512"/>
            <a:ext cx="1555844" cy="1528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50831BFB-3AFE-4B8B-9547-2E8A3A2C7BA8}"/>
              </a:ext>
            </a:extLst>
          </p:cNvPr>
          <p:cNvSpPr txBox="1"/>
          <p:nvPr/>
        </p:nvSpPr>
        <p:spPr>
          <a:xfrm>
            <a:off x="8096264" y="5429264"/>
            <a:ext cx="3919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Подготовил: </a:t>
            </a:r>
          </a:p>
          <a:p>
            <a:r>
              <a:rPr lang="ru-RU" sz="2000" b="1" dirty="0" smtClean="0">
                <a:solidFill>
                  <a:schemeClr val="bg1"/>
                </a:solidFill>
                <a:latin typeface="HelveticaNeueCyr" panose="02000503040000020004" pitchFamily="2" charset="-52"/>
                <a:ea typeface="Helvetica Neue" panose="02000503000000020004" pitchFamily="2"/>
                <a:cs typeface="Helvetica Neue" panose="02000503000000020004" pitchFamily="2"/>
              </a:rPr>
              <a:t>Жукова О.В., преподаватель</a:t>
            </a:r>
            <a:endParaRPr lang="ru-RU" sz="2000" b="1" dirty="0">
              <a:solidFill>
                <a:schemeClr val="bg1"/>
              </a:solidFill>
              <a:latin typeface="HelveticaNeueCyr" panose="02000503040000020004" pitchFamily="2" charset="-52"/>
              <a:ea typeface="Helvetica Neue" panose="02000503000000020004" pitchFamily="2"/>
              <a:cs typeface="Helvetica Neue" panose="02000503000000020004" pitchFamily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52926" y="6211669"/>
            <a:ext cx="1785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15.02.2023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Москва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357167"/>
            <a:ext cx="10072758" cy="1088230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Д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ля проведения интерактивного этапа занятия преподавателю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 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необходимо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357194" y="1571612"/>
          <a:ext cx="10596722" cy="5715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83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68" y="168893"/>
            <a:ext cx="10429948" cy="1045529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Применение интерактивного метода</a:t>
            </a:r>
            <a:endParaRPr lang="ru-RU" sz="4400" dirty="0">
              <a:solidFill>
                <a:schemeClr val="accent1"/>
              </a:solidFill>
              <a:latin typeface="HelveticaNeueCyr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1427240" y="1543560"/>
            <a:ext cx="4464496" cy="1415772"/>
          </a:xfrm>
        </p:spPr>
        <p:txBody>
          <a:bodyPr/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City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-OH, VILLAGE, YOU ROADS ARE SO DIRTY, I CAN NEITHER WALK NOR DRIVE! ROUND!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/>
          </p:nvPr>
        </p:nvSpPr>
        <p:spPr>
          <a:xfrm>
            <a:off x="6810380" y="1692388"/>
            <a:ext cx="4357718" cy="1415772"/>
          </a:xfrm>
        </p:spPr>
        <p:txBody>
          <a:bodyPr/>
          <a:lstStyle/>
          <a:p>
            <a:r>
              <a:rPr lang="en-US" sz="2000" b="1" dirty="0" smtClean="0">
                <a:solidFill>
                  <a:srgbClr val="00B050"/>
                </a:solidFill>
              </a:rPr>
              <a:t>Village</a:t>
            </a:r>
          </a:p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-HEY YOU, CITY! YOUR AIR AND WATER ARE SO DIRTY, I CAN NEITHER BREATHE NOR DRINK! ROUND!</a:t>
            </a:r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" name="Picture 4" descr="C:\Users\Игорь Николаевич\Desktop\пром.город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7240" y="3068960"/>
            <a:ext cx="3948680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Игорь Николаевич\Desktop\деревня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0380" y="3071810"/>
            <a:ext cx="4392488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Блок-схема: сопоставление 6"/>
          <p:cNvSpPr/>
          <p:nvPr/>
        </p:nvSpPr>
        <p:spPr>
          <a:xfrm>
            <a:off x="5881686" y="1916832"/>
            <a:ext cx="428628" cy="4032448"/>
          </a:xfrm>
          <a:prstGeom prst="flowChartCol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76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168893"/>
            <a:ext cx="10287072" cy="1188405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Применение интерактивного метода</a:t>
            </a:r>
            <a:endParaRPr lang="ru-RU" sz="4400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1595406" y="2000240"/>
            <a:ext cx="4643470" cy="397728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Meet My System</a:t>
            </a:r>
            <a:endParaRPr lang="ru-RU" sz="2400" b="1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Работа в группах. Одна группа- одна система   органов. Задача-представить свою систему аудитории: каждый член группы представляется органом этой системы: он должен назвать себя, рассказать, где он расположен, чем занимается и т.д..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Цель: «познакомиться» с другими системами, найти точки соприкосновения и взаимодействия систем в организме.</a:t>
            </a:r>
            <a:endParaRPr lang="en-US" sz="2000" dirty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endParaRPr>
          </a:p>
          <a:p>
            <a:pPr algn="r"/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/>
          </p:nvPr>
        </p:nvSpPr>
        <p:spPr>
          <a:xfrm>
            <a:off x="6953256" y="1892800"/>
            <a:ext cx="4632984" cy="4001095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Brew a Portion</a:t>
            </a:r>
          </a:p>
          <a:p>
            <a:pPr algn="l"/>
            <a:endParaRPr lang="en-US" dirty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85725" algn="l"/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После изучения раздела «Лекарственные средства»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 студентам предлагается создать своё лекарство,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которое могло бы решить не только проблему здоровья, но и справиться с житейскими трудностями и описать его в аннотации, составленной  в соответствии с современным  стандартом. </a:t>
            </a:r>
          </a:p>
          <a:p>
            <a:endParaRPr lang="ru-RU" dirty="0"/>
          </a:p>
        </p:txBody>
      </p:sp>
      <p:sp>
        <p:nvSpPr>
          <p:cNvPr id="5" name="Блок-схема: сопоставление 4"/>
          <p:cNvSpPr/>
          <p:nvPr/>
        </p:nvSpPr>
        <p:spPr>
          <a:xfrm>
            <a:off x="6381752" y="1928802"/>
            <a:ext cx="285752" cy="4032448"/>
          </a:xfrm>
          <a:prstGeom prst="flowChartCol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37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720" y="357166"/>
            <a:ext cx="10215634" cy="67710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Применение интерактивного метода</a:t>
            </a:r>
            <a:endParaRPr lang="ru-RU" sz="4400" dirty="0">
              <a:solidFill>
                <a:schemeClr val="accent1"/>
              </a:solidFill>
              <a:latin typeface="HelveticaNeueCyr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158" y="1571612"/>
            <a:ext cx="4099640" cy="43924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132" y="1500174"/>
            <a:ext cx="4617059" cy="4426587"/>
          </a:xfrm>
          <a:prstGeom prst="rect">
            <a:avLst/>
          </a:prstGeom>
        </p:spPr>
      </p:pic>
      <p:sp>
        <p:nvSpPr>
          <p:cNvPr id="8" name="Блок-схема: сопоставление 7"/>
          <p:cNvSpPr/>
          <p:nvPr/>
        </p:nvSpPr>
        <p:spPr>
          <a:xfrm>
            <a:off x="6381752" y="1571612"/>
            <a:ext cx="357190" cy="4389638"/>
          </a:xfrm>
          <a:prstGeom prst="flowChartCollat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156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6844" y="507446"/>
            <a:ext cx="10287072" cy="677108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Применение интерактивного метода</a:t>
            </a:r>
            <a:endParaRPr lang="ru-RU" sz="4400" dirty="0">
              <a:solidFill>
                <a:schemeClr val="accent1"/>
              </a:solidFill>
              <a:latin typeface="HelveticaNeueCyr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1595406" y="1357298"/>
            <a:ext cx="4500594" cy="4786346"/>
          </a:xfrm>
        </p:spPr>
        <p:txBody>
          <a:bodyPr>
            <a:normAutofit lnSpcReduction="10000"/>
          </a:bodyPr>
          <a:lstStyle/>
          <a:p>
            <a:pPr marL="85725" algn="ctr">
              <a:lnSpc>
                <a:spcPct val="110000"/>
              </a:lnSpc>
            </a:pP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Заполнение медицинской документации</a:t>
            </a:r>
          </a:p>
          <a:p>
            <a:pPr marL="85725">
              <a:lnSpc>
                <a:spcPct val="110000"/>
              </a:lnSpc>
            </a:pPr>
            <a:r>
              <a:rPr lang="ru-RU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Работа в группах</a:t>
            </a:r>
          </a:p>
          <a:p>
            <a:pPr marL="85725">
              <a:lnSpc>
                <a:spcPct val="110000"/>
              </a:lnSpc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Каждой группе выдаётся  три «документа», в каждом из которых  есть сведения только об одном  пациенте (причём записи сделаны бессистемно) и один общий бланк, в который нужно внести данные о трёх пациентах в определённом порядке. Время ограничено (5-6 минут). Побеждает группа заполнившая общий бланк наиболее полно и грамотно. Задача студентов самостоятельно раз-</a:t>
            </a:r>
          </a:p>
          <a:p>
            <a:pPr marL="85725">
              <a:lnSpc>
                <a:spcPct val="110000"/>
              </a:lnSpc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д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елиться на более мелкие группы, выбрать, систематизировать информацию, и правильно записать.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985" y="1633315"/>
            <a:ext cx="5197584" cy="3898188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452106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285728"/>
            <a:ext cx="9772200" cy="67710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Применение интерактивного метода</a:t>
            </a:r>
            <a:endParaRPr lang="ru-RU" sz="4400" dirty="0"/>
          </a:p>
        </p:txBody>
      </p:sp>
      <p:sp>
        <p:nvSpPr>
          <p:cNvPr id="4" name="Текст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507642" cy="46820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22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A Medical History- The History of Life</a:t>
            </a:r>
            <a:endParaRPr lang="ru-RU" sz="2200" b="1" dirty="0" smtClean="0">
              <a:solidFill>
                <a:schemeClr val="accent1"/>
              </a:solidFill>
              <a:latin typeface="HelveticaNeueCyr"/>
              <a:cs typeface="Times New Roman" pitchFamily="18" charset="0"/>
            </a:endParaRPr>
          </a:p>
          <a:p>
            <a:pPr algn="ctr"/>
            <a:endParaRPr lang="en-US" sz="2200" b="1" dirty="0" smtClean="0">
              <a:solidFill>
                <a:schemeClr val="accent1"/>
              </a:solidFill>
              <a:latin typeface="HelveticaNeueCyr"/>
              <a:cs typeface="Times New Roman" pitchFamily="18" charset="0"/>
            </a:endParaRPr>
          </a:p>
          <a:p>
            <a:pPr marL="85725"/>
            <a:r>
              <a:rPr lang="en-US" dirty="0">
                <a:latin typeface="HelveticaNeueCyr"/>
                <a:cs typeface="Times New Roman" pitchFamily="18" charset="0"/>
              </a:rPr>
              <a:t> </a:t>
            </a:r>
            <a:r>
              <a:rPr lang="ru-RU" sz="19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Работа в группах</a:t>
            </a:r>
          </a:p>
          <a:p>
            <a:pPr marL="85725"/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Каждому студенту каждой группы выдаётся заполненная медицинская карта. Изучив её в течение 4-5  минут, студенты отвечают на вопросы преподавателя. Но вопросы не всегда имеют прямой ответ в соответствии с мед. </a:t>
            </a:r>
            <a:r>
              <a:rPr lang="ru-RU" sz="1900" dirty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к</a:t>
            </a:r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артой. (Например, вопрос « Пациент мужчина или женщина?» достаточно прост, «Она полная или худая?»- требует арифметического расчёта, а вопрос « Она богатая или бедная?»-логических умозаключений). Группы отвечают по очереди, исправляя и дополняя друг друга, если необходимо.</a:t>
            </a:r>
          </a:p>
          <a:p>
            <a:pPr marL="85725"/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Затем преподаватель собирает заполненные карты и выдаёт  по одному пустому бланку каждой группе.</a:t>
            </a:r>
          </a:p>
          <a:p>
            <a:pPr marL="85725"/>
            <a:r>
              <a:rPr lang="ru-RU" sz="19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Группа должна по памяти восстановить данные пациента и заполнить медицинскую карту. Время ограничено. Побеждает группа наиболее полно и правильно заполнившая медицинскую карту.</a:t>
            </a:r>
          </a:p>
          <a:p>
            <a:r>
              <a:rPr lang="ru-RU" dirty="0" smtClean="0">
                <a:latin typeface="HelveticaNeueCyr"/>
              </a:rPr>
              <a:t>     </a:t>
            </a:r>
            <a:endParaRPr lang="ru-RU" dirty="0">
              <a:latin typeface="HelveticaNeueCyr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52530" y="2071678"/>
            <a:ext cx="4703979" cy="3960032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238581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168893"/>
            <a:ext cx="10287072" cy="1116968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Применение интерактивного метода</a:t>
            </a:r>
            <a:endParaRPr lang="ru-RU" sz="4400" dirty="0">
              <a:latin typeface="HelveticaNeueCyr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/>
          </p:nvPr>
        </p:nvSpPr>
        <p:spPr>
          <a:xfrm>
            <a:off x="1878007" y="1426681"/>
            <a:ext cx="4433187" cy="143996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  <a:cs typeface="Times New Roman" pitchFamily="18" charset="0"/>
              </a:rPr>
              <a:t>День Святого Валентина</a:t>
            </a:r>
          </a:p>
          <a:p>
            <a:r>
              <a:rPr lang="ru-RU" sz="28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NeueCyr"/>
                <a:cs typeface="Times New Roman" pitchFamily="18" charset="0"/>
              </a:rPr>
              <a:t>Книги-юбиляры</a:t>
            </a:r>
            <a:endParaRPr lang="ru-RU" sz="2800" b="1" dirty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NeueCyr"/>
              <a:cs typeface="Times New Roman" pitchFamily="18" charset="0"/>
            </a:endParaRPr>
          </a:p>
        </p:txBody>
      </p:sp>
      <p:pic>
        <p:nvPicPr>
          <p:cNvPr id="5" name="Picture 3" descr="C:\Users\Игорь Николаевич\Desktop\14.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81818" y="1928802"/>
            <a:ext cx="4968552" cy="397102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Игорь Николаевич\Desktop\a6fcaabc-ef4b-470c-bd59-14ad8c1e019d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5406" y="2571744"/>
            <a:ext cx="5071869" cy="290148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89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31504" y="338169"/>
            <a:ext cx="9950416" cy="1015663"/>
          </a:xfrm>
        </p:spPr>
        <p:txBody>
          <a:bodyPr/>
          <a:lstStyle/>
          <a:p>
            <a:pPr algn="ctr"/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Выводы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HelveticaNeueCyr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6844" y="1500174"/>
            <a:ext cx="10001320" cy="46434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5725"/>
            <a:r>
              <a:rPr lang="ru-RU" sz="29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Интерактивные методы обучения, в сочетании с традиционными, позволяют:</a:t>
            </a:r>
          </a:p>
          <a:p>
            <a:pPr marL="712788" indent="-447675">
              <a:buFont typeface="Wingdings" pitchFamily="2" charset="2"/>
              <a:buChar char="§"/>
              <a:tabLst>
                <a:tab pos="712788" algn="l"/>
              </a:tabLst>
            </a:pPr>
            <a:r>
              <a:rPr lang="ru-RU" sz="29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развивать интеллектуальные и творческие способности  студентов, </a:t>
            </a:r>
          </a:p>
          <a:p>
            <a:pPr marL="712788" indent="-447675">
              <a:buFont typeface="Wingdings" pitchFamily="2" charset="2"/>
              <a:buChar char="§"/>
              <a:tabLst>
                <a:tab pos="712788" algn="l"/>
              </a:tabLst>
            </a:pPr>
            <a:r>
              <a:rPr lang="ru-RU" sz="29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совершенствовать в различных формах их коммуникативные компетенции, </a:t>
            </a:r>
          </a:p>
          <a:p>
            <a:pPr marL="712788" indent="-447675">
              <a:buFont typeface="Wingdings" pitchFamily="2" charset="2"/>
              <a:buChar char="§"/>
              <a:tabLst>
                <a:tab pos="712788" algn="l"/>
              </a:tabLst>
            </a:pPr>
            <a:r>
              <a:rPr lang="ru-RU" sz="29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способствуют усилению мотивации к изучению предмета, </a:t>
            </a:r>
          </a:p>
          <a:p>
            <a:pPr marL="712788" indent="-447675">
              <a:buFont typeface="Wingdings" pitchFamily="2" charset="2"/>
              <a:buChar char="§"/>
              <a:tabLst>
                <a:tab pos="712788" algn="l"/>
              </a:tabLst>
            </a:pPr>
            <a:r>
              <a:rPr lang="ru-RU" sz="29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создания благоприятной атмосферы на занятии</a:t>
            </a:r>
            <a:r>
              <a:rPr lang="ru-RU" sz="2900" dirty="0" smtClean="0">
                <a:solidFill>
                  <a:schemeClr val="bg1"/>
                </a:solidFill>
                <a:latin typeface="HelveticaNeueCyr"/>
              </a:rPr>
              <a:t> </a:t>
            </a:r>
          </a:p>
          <a:p>
            <a:endParaRPr lang="ru-RU" sz="2800" dirty="0">
              <a:solidFill>
                <a:schemeClr val="bg1"/>
              </a:solidFill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319615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3552" y="368947"/>
            <a:ext cx="9518368" cy="954107"/>
          </a:xfrm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cs typeface="Times New Roman" pitchFamily="18" charset="0"/>
              </a:rPr>
              <a:t>Информационные источники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667240" y="2071678"/>
            <a:ext cx="6965396" cy="350865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https://znanio.ru/media/-interaktivnye-metody-i-priemy-na-sovremennom-uroke-inostrannogo-yazyka--2678297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https://nsportal.ru/shkola/inostrannyeyazyki/library/2013/11/16/primenenie-aktivnykh-i-interaktivnykh-metodov</a:t>
            </a:r>
            <a:endParaRPr lang="ru-RU" sz="3200" dirty="0" smtClean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6148" name="Picture 4" descr="https://flyclipart.com/thumb2/internet-explorer-png-web-icons-png-885519.pn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9654" y="2000240"/>
            <a:ext cx="2928958" cy="30823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7800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9536" y="314072"/>
            <a:ext cx="9734392" cy="147732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Федеральный государственный образовательный стандарт</a:t>
            </a:r>
            <a:br>
              <a:rPr lang="ru-RU" sz="2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среднего профессионального образования</a:t>
            </a:r>
            <a:br>
              <a:rPr lang="ru-RU" sz="2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  (утвержден приказом Министерства образования и науки Российской Федерации от 11 августа 2014 г. N 970)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487488" y="1889942"/>
            <a:ext cx="10094432" cy="4124206"/>
          </a:xfrm>
        </p:spPr>
        <p:txBody>
          <a:bodyPr/>
          <a:lstStyle/>
          <a:p>
            <a:pPr marL="0" indent="0" algn="ctr">
              <a:buNone/>
            </a:pP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VII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.</a:t>
            </a:r>
            <a:r>
              <a:rPr lang="en-US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ТРЕБОВАНИЯ К УСЛОВИЯМ РЕАЛИЗАЦИИ ПРОГРАММЫ ПОДГОТОВКИ СПЕЦИАЛИСТОВ СРЕДНЕГО ЗВЕНА </a:t>
            </a:r>
          </a:p>
          <a:p>
            <a:pPr marL="0" indent="0" algn="ctr">
              <a:buNone/>
            </a:pPr>
            <a:endParaRPr lang="ru-RU" sz="2000" dirty="0" smtClean="0">
              <a:solidFill>
                <a:schemeClr val="tx1">
                  <a:lumMod val="75000"/>
                </a:schemeClr>
              </a:solidFill>
              <a:latin typeface="HelveticaNeueCyr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200" b="1" dirty="0" smtClean="0">
                <a:solidFill>
                  <a:schemeClr val="tx1"/>
                </a:solidFill>
                <a:latin typeface="HelveticaNeueCyr"/>
                <a:cs typeface="Times New Roman" pitchFamily="18" charset="0"/>
              </a:rPr>
              <a:t>7.1.  При формировании ППССЗ образовательная организация  должна предусматривать в целях реализации </a:t>
            </a:r>
            <a:r>
              <a:rPr lang="ru-RU" sz="2200" b="1" dirty="0" err="1" smtClean="0">
                <a:solidFill>
                  <a:schemeClr val="tx1"/>
                </a:solidFill>
                <a:latin typeface="HelveticaNeueCyr"/>
                <a:cs typeface="Times New Roman" pitchFamily="18" charset="0"/>
              </a:rPr>
              <a:t>компетентностного</a:t>
            </a:r>
            <a:r>
              <a:rPr lang="ru-RU" sz="2200" b="1" dirty="0" smtClean="0">
                <a:solidFill>
                  <a:schemeClr val="tx1"/>
                </a:solidFill>
                <a:latin typeface="HelveticaNeueCyr"/>
                <a:cs typeface="Times New Roman" pitchFamily="18" charset="0"/>
              </a:rPr>
              <a:t> подхода, использование в образовательном процессе </a:t>
            </a:r>
            <a:r>
              <a:rPr lang="ru-RU" sz="2200" b="1" u="sng" dirty="0" smtClean="0">
                <a:solidFill>
                  <a:schemeClr val="tx1"/>
                </a:solidFill>
                <a:latin typeface="HelveticaNeueCyr"/>
                <a:cs typeface="Times New Roman" pitchFamily="18" charset="0"/>
              </a:rPr>
              <a:t>активных и интерактивных форм проведения занятий </a:t>
            </a:r>
            <a:r>
              <a:rPr lang="ru-RU" sz="2200" b="1" dirty="0" smtClean="0">
                <a:solidFill>
                  <a:schemeClr val="tx1"/>
                </a:solidFill>
                <a:latin typeface="HelveticaNeueCyr"/>
                <a:cs typeface="Times New Roman" pitchFamily="18" charset="0"/>
              </a:rPr>
              <a:t>(компьютерных симуляций, деловых и ролевых игр, разбора конкретных ситуаций, психологических и иных тренингов, групповых дискуссий) в сочетании с внеаудиторной работой для формирования и развития общих и профессиональных компетенций обучающихся</a:t>
            </a:r>
            <a:endParaRPr lang="ru-RU" sz="2200" b="1" dirty="0">
              <a:solidFill>
                <a:schemeClr val="tx1"/>
              </a:solidFill>
              <a:latin typeface="HelveticaNeueCyr"/>
            </a:endParaRPr>
          </a:p>
        </p:txBody>
      </p:sp>
    </p:spTree>
    <p:extLst>
      <p:ext uri="{BB962C8B-B14F-4D97-AF65-F5344CB8AC3E}">
        <p14:creationId xmlns:p14="http://schemas.microsoft.com/office/powerpoint/2010/main" val="26283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265873"/>
            <a:ext cx="9937104" cy="123110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Уровни проблемного содержания обучения иностранному языку</a:t>
            </a:r>
            <a:endParaRPr lang="ru-RU" sz="4000" dirty="0">
              <a:solidFill>
                <a:schemeClr val="accent1"/>
              </a:solidFill>
              <a:latin typeface="HelveticaNeueCyr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666844" y="2367454"/>
            <a:ext cx="9951016" cy="1169551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HelveticaNeueCyr"/>
                <a:cs typeface="Times New Roman" pitchFamily="18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HelveticaNeueCyr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3968" y="1439333"/>
          <a:ext cx="10358510" cy="47043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78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1738282" y="1071546"/>
          <a:ext cx="10001320" cy="5132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523968" y="0"/>
            <a:ext cx="10525156" cy="123110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Методы обучения иностранным языкам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597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149151"/>
            <a:ext cx="10153128" cy="1231106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Основные особенности </a:t>
            </a:r>
            <a:b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интерактивного обучения </a:t>
            </a:r>
            <a:endParaRPr lang="ru-RU" sz="4000" dirty="0">
              <a:solidFill>
                <a:schemeClr val="accent1"/>
              </a:solidFill>
              <a:latin typeface="HelveticaNeueCyr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38282" y="1571612"/>
            <a:ext cx="9858444" cy="450059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Активизация познавательной деятельности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Комплексное взаимодействие знаний и умений на уровне мышления, воспроизведения, восприятия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Развитие критического мышления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Самостоятельный поиск решения проблем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Изменение роли преподавателя на роль организатора или консультанта 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Исключение монологического преподнесения материала 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Диалоговый характер общения</a:t>
            </a:r>
          </a:p>
          <a:p>
            <a:pPr marL="712788" lvl="0" indent="-350838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bg1"/>
                </a:solidFill>
                <a:latin typeface="HelveticaNeueCyr"/>
                <a:cs typeface="Times New Roman" pitchFamily="18" charset="0"/>
              </a:rPr>
              <a:t>Формирование личностных качеств студентов</a:t>
            </a:r>
            <a:endParaRPr lang="ru-RU" sz="2400" dirty="0" smtClean="0">
              <a:solidFill>
                <a:schemeClr val="bg1"/>
              </a:solidFill>
              <a:latin typeface="HelveticaNeueCyr"/>
            </a:endParaRPr>
          </a:p>
          <a:p>
            <a:pPr marL="361950"/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36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571480"/>
            <a:ext cx="10287072" cy="642942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Основные методические принципы интерактивного подхода к обучению иностранным языкам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 </a:t>
            </a:r>
            <a:endParaRPr lang="ru-RU" sz="4000" dirty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95406" y="1785927"/>
          <a:ext cx="10215634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83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8282" y="337400"/>
            <a:ext cx="10001320" cy="1231106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Основные группы </a:t>
            </a:r>
            <a:b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интерактивных методов обучения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 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95406" y="1000108"/>
          <a:ext cx="1021563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083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/>
          </p:nvPr>
        </p:nvSpPr>
        <p:spPr>
          <a:xfrm>
            <a:off x="1952596" y="1427607"/>
            <a:ext cx="4071966" cy="4862870"/>
          </a:xfrm>
        </p:spPr>
        <p:txBody>
          <a:bodyPr/>
          <a:lstStyle/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Мастер-классы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Интерактивные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вебинары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Кейсы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Голосование, опросы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Мозговой штурм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Проекты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Тренинги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§"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«Микрофон»</a:t>
            </a:r>
            <a:endParaRPr lang="ru-RU" sz="2800" dirty="0" smtClean="0">
              <a:solidFill>
                <a:schemeClr val="accent1">
                  <a:lumMod val="75000"/>
                </a:schemeClr>
              </a:solidFill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285750" indent="-285750"/>
            <a:endParaRPr lang="ru-RU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Batang" pitchFamily="18" charset="-127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2596" y="507446"/>
            <a:ext cx="9629324" cy="67710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  <a:latin typeface="HelveticaNeueCyr"/>
                <a:ea typeface="Batang" pitchFamily="18" charset="-127"/>
                <a:cs typeface="Times New Roman" pitchFamily="18" charset="0"/>
              </a:rPr>
              <a:t>Формы интерактивного обучения 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HelveticaNeueCyr"/>
              </a:rPr>
              <a:t> 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HelveticaNeueCyr"/>
            </a:endParaRPr>
          </a:p>
        </p:txBody>
      </p:sp>
      <p:sp>
        <p:nvSpPr>
          <p:cNvPr id="6" name="Подзаголовок 3"/>
          <p:cNvSpPr txBox="1">
            <a:spLocks/>
          </p:cNvSpPr>
          <p:nvPr/>
        </p:nvSpPr>
        <p:spPr>
          <a:xfrm>
            <a:off x="7239008" y="1500174"/>
            <a:ext cx="4071966" cy="4585871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«Броуновское движение»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Дебаты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Деловые игры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«Аквариум»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Ротационные тройки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Пары и малые группы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HelveticaNeueCyr"/>
              <a:ea typeface="Batang" pitchFamily="18" charset="-127"/>
              <a:cs typeface="Times New Roman" pitchFamily="18" charset="0"/>
            </a:endParaRPr>
          </a:p>
          <a:p>
            <a:pPr marL="361950" marR="0" lvl="0" indent="-3619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«Дерево решений»</a:t>
            </a:r>
            <a:r>
              <a:rPr kumimoji="0" lang="ru-RU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HelveticaNeueCyr"/>
                <a:ea typeface="Batang" pitchFamily="18" charset="-127"/>
                <a:cs typeface="Times New Roman" pitchFamily="18" charset="0"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20837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7528" y="542872"/>
            <a:ext cx="9937104" cy="677108"/>
          </a:xfrm>
          <a:solidFill>
            <a:schemeClr val="bg1"/>
          </a:solidFill>
        </p:spPr>
        <p:txBody>
          <a:bodyPr/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  <a:latin typeface="HelveticaNeueCyr"/>
                <a:cs typeface="Times New Roman" pitchFamily="18" charset="0"/>
              </a:rPr>
              <a:t>Роль преподавателя</a:t>
            </a:r>
            <a:endParaRPr lang="ru-RU" sz="4400" dirty="0">
              <a:solidFill>
                <a:schemeClr val="accent1"/>
              </a:solidFill>
              <a:latin typeface="HelveticaNeueCyr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1666844" y="2367454"/>
            <a:ext cx="9951016" cy="1169551"/>
          </a:xfrm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HelveticaNeueCyr"/>
                <a:cs typeface="Times New Roman" pitchFamily="18" charset="0"/>
              </a:rPr>
              <a:t> </a:t>
            </a:r>
          </a:p>
          <a:p>
            <a:pPr algn="ctr">
              <a:spcAft>
                <a:spcPts val="60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HelveticaNeueCyr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1523968" y="1000109"/>
          <a:ext cx="10358510" cy="550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7836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757"/>
      </a:dk2>
      <a:lt2>
        <a:srgbClr val="FFFFFF"/>
      </a:lt2>
      <a:accent1>
        <a:srgbClr val="003DA5"/>
      </a:accent1>
      <a:accent2>
        <a:srgbClr val="00AB84"/>
      </a:accent2>
      <a:accent3>
        <a:srgbClr val="0089CB"/>
      </a:accent3>
      <a:accent4>
        <a:srgbClr val="00C092"/>
      </a:accent4>
      <a:accent5>
        <a:srgbClr val="123C84"/>
      </a:accent5>
      <a:accent6>
        <a:srgbClr val="009672"/>
      </a:accent6>
      <a:hlink>
        <a:srgbClr val="3D98E3"/>
      </a:hlink>
      <a:folHlink>
        <a:srgbClr val="97CE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75757"/>
      </a:dk2>
      <a:lt2>
        <a:srgbClr val="FFFFFF"/>
      </a:lt2>
      <a:accent1>
        <a:srgbClr val="003DA5"/>
      </a:accent1>
      <a:accent2>
        <a:srgbClr val="00AB84"/>
      </a:accent2>
      <a:accent3>
        <a:srgbClr val="0089CB"/>
      </a:accent3>
      <a:accent4>
        <a:srgbClr val="00C092"/>
      </a:accent4>
      <a:accent5>
        <a:srgbClr val="123C84"/>
      </a:accent5>
      <a:accent6>
        <a:srgbClr val="009672"/>
      </a:accent6>
      <a:hlink>
        <a:srgbClr val="3D98E3"/>
      </a:hlink>
      <a:folHlink>
        <a:srgbClr val="97CE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18001</TotalTime>
  <Words>958</Words>
  <Application>Microsoft Office PowerPoint</Application>
  <PresentationFormat>Произвольный</PresentationFormat>
  <Paragraphs>124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Office Theme</vt:lpstr>
      <vt:lpstr>Office Theme</vt:lpstr>
      <vt:lpstr>Презентация PowerPoint</vt:lpstr>
      <vt:lpstr>Федеральный государственный образовательный стандарт среднего профессионального образования   (утвержден приказом Министерства образования и науки Российской Федерации от 11 августа 2014 г. N 970)</vt:lpstr>
      <vt:lpstr>Уровни проблемного содержания обучения иностранному языку</vt:lpstr>
      <vt:lpstr>Методы обучения иностранным языкам </vt:lpstr>
      <vt:lpstr>Основные особенности  интерактивного обучения </vt:lpstr>
      <vt:lpstr>Основные методические принципы интерактивного подхода к обучению иностранным языкам </vt:lpstr>
      <vt:lpstr>Основные группы  интерактивных методов обучения </vt:lpstr>
      <vt:lpstr>Формы интерактивного обучения  </vt:lpstr>
      <vt:lpstr>Роль преподавателя</vt:lpstr>
      <vt:lpstr>Для проведения интерактивного этапа занятия преподавателю  необходимо</vt:lpstr>
      <vt:lpstr>Применение интерактивного метода</vt:lpstr>
      <vt:lpstr>Применение интерактивного метода</vt:lpstr>
      <vt:lpstr>Применение интерактивного метода</vt:lpstr>
      <vt:lpstr>Применение интерактивного метода</vt:lpstr>
      <vt:lpstr>Применение интерактивного метода</vt:lpstr>
      <vt:lpstr>Применение интерактивного метода</vt:lpstr>
      <vt:lpstr>Выводы</vt:lpstr>
      <vt:lpstr>Информационные источники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Д. Бугаенко;Михаил С. Сконечный;Жукова О. В.</dc:creator>
  <cp:lastModifiedBy>Игорь Николаевич</cp:lastModifiedBy>
  <cp:revision>1119</cp:revision>
  <cp:lastPrinted>2018-10-02T09:44:43Z</cp:lastPrinted>
  <dcterms:modified xsi:type="dcterms:W3CDTF">2023-06-09T21:24:34Z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