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1" r:id="rId2"/>
    <p:sldId id="354" r:id="rId3"/>
    <p:sldId id="366" r:id="rId4"/>
    <p:sldId id="353" r:id="rId5"/>
    <p:sldId id="265" r:id="rId6"/>
    <p:sldId id="361" r:id="rId7"/>
    <p:sldId id="362" r:id="rId8"/>
    <p:sldId id="355" r:id="rId9"/>
    <p:sldId id="356" r:id="rId10"/>
    <p:sldId id="359" r:id="rId11"/>
    <p:sldId id="262" r:id="rId12"/>
    <p:sldId id="363" r:id="rId13"/>
    <p:sldId id="360" r:id="rId14"/>
    <p:sldId id="367" r:id="rId15"/>
    <p:sldId id="364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78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4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747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9130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7434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28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587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319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61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40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5962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48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28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8806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381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48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4230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7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718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09D3983-B455-420B-9403-DEF40E8952A1}"/>
              </a:ext>
            </a:extLst>
          </p:cNvPr>
          <p:cNvSpPr/>
          <p:nvPr/>
        </p:nvSpPr>
        <p:spPr>
          <a:xfrm>
            <a:off x="590550" y="1843950"/>
            <a:ext cx="935355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Был похож на мяч немножко и катился по дорожкам. </a:t>
            </a:r>
          </a:p>
          <a:p>
            <a:r>
              <a:rPr lang="ru-RU" sz="4000" b="1" i="1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Перед волком не дрожал, от медведя бежал, а к лисе на нос попал. </a:t>
            </a:r>
          </a:p>
          <a:p>
            <a:r>
              <a:rPr lang="ru-RU" sz="4000" b="1" i="1" dirty="0">
                <a:ln w="0"/>
                <a:solidFill>
                  <a:sysClr val="windowText" lastClr="0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Кто это румяный бок, ну, конечно, …</a:t>
            </a:r>
            <a:endParaRPr lang="ru-RU" sz="4000" b="1" dirty="0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C5C8E96-8D74-4788-8E43-8D8AD3AEC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Отгадай загадку</a:t>
            </a:r>
          </a:p>
        </p:txBody>
      </p:sp>
    </p:spTree>
    <p:extLst>
      <p:ext uri="{BB962C8B-B14F-4D97-AF65-F5344CB8AC3E}">
        <p14:creationId xmlns:p14="http://schemas.microsoft.com/office/powerpoint/2010/main" val="24845086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Рисунок 7" descr="https://mega-talant.com/uploads/files/401756/89996/95215_html/images/89996.014.png">
            <a:extLst>
              <a:ext uri="{FF2B5EF4-FFF2-40B4-BE49-F238E27FC236}">
                <a16:creationId xmlns:a16="http://schemas.microsoft.com/office/drawing/2014/main" id="{F7F47642-4E54-497B-BB38-A8C4393DCE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49" y="707590"/>
            <a:ext cx="9669690" cy="54428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>
            <a:extLst>
              <a:ext uri="{FF2B5EF4-FFF2-40B4-BE49-F238E27FC236}">
                <a16:creationId xmlns:a16="http://schemas.microsoft.com/office/drawing/2014/main" id="{CDD7665A-921D-4E6E-AA59-C0378A0856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247900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53960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73093" y="260648"/>
            <a:ext cx="8596668" cy="13208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Расставь по полочкам</a:t>
            </a:r>
          </a:p>
        </p:txBody>
      </p:sp>
      <p:pic>
        <p:nvPicPr>
          <p:cNvPr id="1026" name="Picture 2" descr="http://www.woodesigner.net/wp-content/uploads/2015/02/shelv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7771" y="1377985"/>
            <a:ext cx="3672408" cy="504056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9" t="23477" r="72431" b="13838"/>
          <a:stretch/>
        </p:blipFill>
        <p:spPr bwMode="auto">
          <a:xfrm>
            <a:off x="5395910" y="2337089"/>
            <a:ext cx="1000132" cy="277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39" r="37146" b="5494"/>
          <a:stretch/>
        </p:blipFill>
        <p:spPr bwMode="auto">
          <a:xfrm>
            <a:off x="5324472" y="3909045"/>
            <a:ext cx="1045426" cy="42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77" t="15714" r="1643" b="3928"/>
          <a:stretch/>
        </p:blipFill>
        <p:spPr bwMode="auto">
          <a:xfrm>
            <a:off x="5324472" y="5615007"/>
            <a:ext cx="1000132" cy="3571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лак" descr="http://www.funlib.ru/cimg/2014/102419/154694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616" y="3182762"/>
            <a:ext cx="1084177" cy="108417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лыжи" descr="http://elitethings.com/wp-content/uploads/2013/01/Chanel-Ski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692" l="1167" r="1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7986" y="1652629"/>
            <a:ext cx="2059872" cy="1213353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шоколад" descr="http://ulker.com.ua/sites/default/files/new_products/flavor_img/92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796" y="1195046"/>
            <a:ext cx="1267755" cy="167093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платок" descr="http://img0.liveinternet.ru/images/attach/c/3/77/214/77214970_platok_ssuylka.gif"/>
          <p:cNvPicPr>
            <a:picLocks noChangeAspect="1" noChangeArrowheads="1" noCrop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509" y="5162416"/>
            <a:ext cx="1266825" cy="1371601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пенал" descr="http://kanc-koshik.com.ua/foto/tovar/2013/05/ZB13_0417CS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525" y="2821622"/>
            <a:ext cx="2340794" cy="234079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ангел" descr="http://img0.liveinternet.ru/images/attach/c/5/124/69/124069450_79278287_1223222235_gifs_anges.gif"/>
          <p:cNvPicPr>
            <a:picLocks noChangeAspect="1" noChangeArrowheads="1" noCrop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110" y="4543444"/>
            <a:ext cx="2143125" cy="214312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823019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4104E-6 C 0.00069 0.00277 0.00226 0.01479 0.00625 0.01688 C 0.01736 0.02289 0.0309 0.02566 0.04271 0.02728 C 0.10399 0.02612 0.13559 0.02982 0.18559 0.01896 C 0.20347 0.01503 0.21979 0.00693 0.23802 0.00416 C 0.24653 0.00277 0.26337 3.4104E-6 0.26337 3.4104E-6 C 0.27465 -0.00532 0.28802 -0.00671 0.3 -0.00856 C 0.31024 -0.01318 0.32083 -0.01341 0.3316 -0.0148 C 0.35226 -0.01411 0.37292 -0.01526 0.39358 -0.01272 C 0.39826 -0.01226 0.40174 -0.00601 0.40625 -0.0044 C 0.41701 0.00994 0.41146 0.00647 0.42049 0.0104 C 0.42778 0.01688 0.43455 0.02566 0.44271 0.02959 C 0.44879 0.02728 0.45069 0.02797 0.45069 0.01896 " pathEditMode="relative" ptsTypes="ffffffffffffA">
                                      <p:cBhvr>
                                        <p:cTn id="6" dur="2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4104E-6 C -0.00052 -0.00925 -0.00017 -0.0185 -0.00156 -0.02752 C -0.00243 -0.03307 -0.01875 -0.04116 -0.02222 -0.04232 C -0.04601 -0.05041 -0.07083 -0.05041 -0.09514 -0.05295 C -0.0993 -0.05434 -0.10417 -0.05388 -0.10781 -0.05711 C -0.11441 -0.06312 -0.1191 -0.06567 -0.12691 -0.06775 C -0.13524 -0.0733 -0.15104 -0.08023 -0.16024 -0.08255 C -0.16319 -0.0844 -0.16788 -0.08786 -0.17135 -0.08879 C -0.17864 -0.09064 -0.19358 -0.09318 -0.19358 -0.09318 C -0.20729 -0.09249 -0.22118 -0.09226 -0.23489 -0.0911 C -0.24878 -0.08995 -0.2375 -0.08948 -0.24757 -0.08463 C -0.25312 -0.08185 -0.26076 -0.08023 -0.26667 -0.07838 C -0.2809 -0.06844 -0.29687 -0.06798 -0.31267 -0.06567 C -0.3243 -0.06058 -0.30833 -0.06729 -0.32691 -0.06151 C -0.33108 -0.06012 -0.34427 -0.05087 -0.34444 -0.05087 C -0.34913 -0.04786 -0.35677 -0.04625 -0.3618 -0.0444 C -0.37101 -0.03653 -0.36875 -0.03445 -0.3809 -0.03191 C -0.38819 -0.02174 -0.39878 -0.02058 -0.40781 -0.01272 C -0.41094 -0.00995 -0.41736 -0.0044 -0.41736 -0.0044 C -0.42101 0.003 -0.42135 0.00763 -0.42691 0.01248 C -0.42951 0.02289 -0.43437 0.02867 -0.43646 0.04 C -0.43854 0.05179 -0.44149 0.06404 -0.44271 0.07607 C -0.44601 0.10913 -0.44253 0.08901 -0.44601 0.10774 C -0.44549 0.12254 -0.44549 0.13734 -0.44444 0.15214 C -0.44323 0.16878 -0.43889 0.18451 -0.43646 0.20069 C -0.43837 0.21086 -0.43871 0.21433 -0.44444 0.22196 C -0.44496 0.22682 -0.44531 0.2319 -0.44601 0.23676 C -0.44635 0.23884 -0.44757 0.243 -0.44757 0.243 " pathEditMode="relative" ptsTypes="fffffffffffffffffffffffffffA">
                                      <p:cBhvr>
                                        <p:cTn id="11" dur="2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0.00323 C 0.0165 0.00139 0.03386 -0.00254 0.05 -0.00508 C 0.06059 -0.0067 0.08195 -0.00855 0.08195 -0.00832 C 0.11546 -0.0178 0.18577 -0.01063 0.20799 -0.01017 C 0.22987 -0.00786 0.25139 -0.0037 0.27309 -0.00139 C 0.28924 0.00301 0.28108 0.00139 0.2974 0.0037 C 0.30313 0.00694 0.30782 0.00902 0.31407 0.01064 C 0.31615 0.01295 0.31771 0.01596 0.32032 0.01757 C 0.32934 0.02382 0.3415 0.02451 0.35052 0.03145 C 0.35174 0.0326 0.35243 0.03422 0.35365 0.03515 C 0.35868 0.03908 0.3599 0.03769 0.36424 0.04208 C 0.38039 0.05827 0.39132 0.08 0.4007 0.10151 C 0.40469 0.12046 0.39914 0.09781 0.40521 0.11376 C 0.40903 0.1237 0.40903 0.13434 0.41424 0.14359 C 0.41684 0.15468 0.41945 0.16162 0.42483 0.17133 C 0.42639 0.17387 0.42743 0.18127 0.42796 0.18359 C 0.43091 0.19492 0.43455 0.20509 0.44011 0.21503 C 0.44532 0.2333 0.44653 0.21711 0.44306 0.24809 C 0.44289 0.25018 0.44167 0.25364 0.44167 0.25364 " pathEditMode="relative" rAng="0" ptsTypes="ffffffffffffffffffA">
                                      <p:cBhvr>
                                        <p:cTn id="16" dur="2000" fill="hold"/>
                                        <p:tgtEl>
                                          <p:spTgt spid="10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326" y="12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6.93642E-7 C 0.00226 -0.00901 0.00399 -0.01826 0.00625 -0.02751 C 0.00729 -0.03167 0.00937 -0.04023 0.00937 -0.04023 C 0.00781 -0.06058 0.00712 -0.08208 -0.00174 -0.09942 C -0.00365 -0.10705 -0.00608 -0.11375 -0.00955 -0.12046 C -0.01163 -0.12925 -0.01285 -0.13988 -0.01597 -0.14797 C -0.02222 -0.16462 -0.03143 -0.17965 -0.03976 -0.19445 C -0.04184 -0.19815 -0.04531 -0.19977 -0.04774 -0.203 C -0.05018 -0.21295 -0.04757 -0.20647 -0.05399 -0.21341 C -0.06372 -0.22381 -0.07379 -0.2356 -0.08577 -0.24092 C -0.09722 -0.25133 -0.09184 -0.24716 -0.10174 -0.25364 C -0.1059 -0.26242 -0.10851 -0.26034 -0.11441 -0.26636 C -0.11997 -0.2719 -0.12813 -0.27676 -0.13334 -0.28323 C -0.14097 -0.29295 -0.15052 -0.30242 -0.16042 -0.30659 C -0.17535 -0.31977 -0.1941 -0.32555 -0.21111 -0.33179 C -0.22587 -0.33734 -0.24028 -0.34219 -0.25556 -0.34451 C -0.26997 -0.34913 -0.27292 -0.34936 -0.29219 -0.35098 C -0.3059 -0.35029 -0.31962 -0.35005 -0.33334 -0.3489 C -0.35018 -0.34728 -0.36545 -0.33433 -0.38108 -0.32763 C -0.38264 -0.32624 -0.38403 -0.32462 -0.38577 -0.32347 C -0.38733 -0.32254 -0.38906 -0.32254 -0.39063 -0.32138 C -0.39393 -0.31884 -0.39636 -0.31445 -0.4 -0.31283 C -0.40313 -0.31144 -0.40643 -0.31005 -0.40955 -0.30867 C -0.41111 -0.30797 -0.41441 -0.30659 -0.41441 -0.30659 C -0.4217 -0.29641 -0.41285 -0.30751 -0.42222 -0.30011 C -0.42813 -0.29549 -0.43143 -0.28809 -0.4382 -0.28532 C -0.44236 -0.26867 -0.43611 -0.28809 -0.44445 -0.27699 C -0.44566 -0.27537 -0.44549 -0.2726 -0.44618 -0.27052 C -0.44705 -0.26821 -0.44827 -0.26636 -0.44931 -0.26427 C -0.45035 -0.26011 -0.45139 -0.25572 -0.45243 -0.25156 C -0.45295 -0.24925 -0.45521 -0.24786 -0.45556 -0.24532 C -0.45625 -0.23907 -0.45556 -0.2326 -0.45556 -0.22612 " pathEditMode="relative" ptsTypes="fffffffffffffffffffffffffffffffA">
                                      <p:cBhvr>
                                        <p:cTn id="21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5.0289E-6 C 0.00104 -0.02728 1.66667E-6 -0.03606 0.00313 -0.0571 C 0.00347 -0.05988 0.00399 -0.06265 0.00469 -0.06543 C 0.00556 -0.06959 0.00712 -0.07375 0.00781 -0.07814 C 0.0099 -0.09086 0.01146 -0.10381 0.01424 -0.1163 C 0.0151 -0.12046 0.0151 -0.12577 0.01736 -0.12878 C 0.02188 -0.13479 0.02517 -0.14011 0.03004 -0.14589 C 0.03733 -0.15468 0.04462 -0.16716 0.05399 -0.17109 C 0.05556 -0.17317 0.05677 -0.17595 0.05868 -0.17757 C 0.06007 -0.17872 0.06215 -0.17826 0.06337 -0.17965 C 0.06493 -0.18127 0.0651 -0.1845 0.06667 -0.18589 C 0.06945 -0.1882 0.07344 -0.18774 0.07622 -0.19028 C 0.07778 -0.19167 0.07917 -0.19352 0.0809 -0.19445 C 0.08733 -0.19814 0.09531 -0.19838 0.10156 -0.20277 C 0.10538 -0.20554 0.10885 -0.20878 0.11267 -0.21132 C 0.11649 -0.21387 0.12153 -0.2141 0.12535 -0.21549 C 0.13229 -0.2178 0.13924 -0.22104 0.14601 -0.22404 C 0.15104 -0.22635 0.15677 -0.22566 0.16181 -0.2282 C 0.1757 -0.23537 0.19063 -0.23884 0.20469 -0.24508 C 0.21076 -0.25063 0.21667 -0.25132 0.22379 -0.25364 C 0.22917 -0.25734 0.23403 -0.2615 0.23958 -0.26427 C 0.24583 -0.27213 0.25521 -0.27398 0.26337 -0.27676 C 0.27101 -0.28693 0.28993 -0.28809 0.3 -0.28947 C 0.33941 -0.30265 0.38004 -0.30219 0.42066 -0.30427 C 0.43125 -0.30265 0.44028 -0.29988 0.4507 -0.29803 C 0.45955 -0.29433 0.46823 -0.29202 0.47622 -0.28531 C 0.48108 -0.2756 0.4809 -0.26381 0.48733 -0.25572 C 0.48993 -0.24554 0.48889 -0.25156 0.48889 -0.23676 " pathEditMode="relative" ptsTypes="fffffffffffffffffffffffffffA">
                                      <p:cBhvr>
                                        <p:cTn id="26" dur="20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4509E-6 C -0.00243 -0.01641 -0.0066 -0.03375 -0.01424 -0.0467 C -0.01927 -0.05526 -0.0184 -0.06196 -0.02691 -0.06566 C -0.0349 -0.07584 -0.04653 -0.07745 -0.05712 -0.08046 C -0.06719 -0.08347 -0.07517 -0.08716 -0.08559 -0.08878 C -0.10799 -0.09688 -0.13125 -0.10404 -0.15399 -0.11005 C -0.16823 -0.11375 -0.18229 -0.12115 -0.1967 -0.12277 C -0.25451 -0.12971 -0.31337 -0.12855 -0.37135 -0.1311 C -0.41753 -0.12994 -0.43611 -0.1378 -0.46979 -0.12277 C -0.47083 -0.12138 -0.4717 -0.11953 -0.47292 -0.11838 C -0.4743 -0.11722 -0.47656 -0.11792 -0.47778 -0.1163 C -0.47899 -0.11468 -0.47847 -0.1119 -0.47934 -0.11005 C -0.48125 -0.10566 -0.48351 -0.1015 -0.48559 -0.09734 C -0.48837 -0.09179 -0.49045 -0.07838 -0.49045 -0.07838 C -0.48767 -0.05156 -0.48715 -0.02381 -0.4809 0.00208 C -0.47726 0.00139 -0.47344 -0.00115 -0.46979 1.44509E-6 C -0.46788 0.00047 -0.46667 0.00625 -0.46667 0.00625 " pathEditMode="relative" ptsTypes="ffffffffffffffffA">
                                      <p:cBhvr>
                                        <p:cTn id="31" dur="2000" fill="hold"/>
                                        <p:tgtEl>
                                          <p:spTgt spid="10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9A20729-B48E-4A55-8172-79B645B8D1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80" y="236048"/>
            <a:ext cx="11659440" cy="63859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330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61CF2DF-F448-4DA0-AEE9-6B24DE6CC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225" y="393319"/>
            <a:ext cx="8591550" cy="6071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11429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a08/000378ef-2159a986/hello_html_m1ed09846.jpg">
            <a:extLst>
              <a:ext uri="{FF2B5EF4-FFF2-40B4-BE49-F238E27FC236}">
                <a16:creationId xmlns:a16="http://schemas.microsoft.com/office/drawing/2014/main" id="{06E623FF-6D27-4110-9255-25F468E85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3193" y="485633"/>
            <a:ext cx="5455997" cy="5886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06092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A8B03ADC-950E-41CF-B899-7D626FB7CB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281" y="752275"/>
            <a:ext cx="10579437" cy="535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228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mega-talant.com/uploads/files/401756/89996/95215_html/images/89996.004.png">
            <a:extLst>
              <a:ext uri="{FF2B5EF4-FFF2-40B4-BE49-F238E27FC236}">
                <a16:creationId xmlns:a16="http://schemas.microsoft.com/office/drawing/2014/main" id="{B2DE49D2-70B5-4796-A2F9-AA1CBF202632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5" y="1"/>
            <a:ext cx="75057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0365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312/000cfb61-4f44049b/img13.jpg">
            <a:extLst>
              <a:ext uri="{FF2B5EF4-FFF2-40B4-BE49-F238E27FC236}">
                <a16:creationId xmlns:a16="http://schemas.microsoft.com/office/drawing/2014/main" id="{275482CE-CE4E-49B4-A4E9-B8747D7875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809" t="3810" r="27238" b="7301"/>
          <a:stretch/>
        </p:blipFill>
        <p:spPr bwMode="auto">
          <a:xfrm>
            <a:off x="3422468" y="90443"/>
            <a:ext cx="5103223" cy="6677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6820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68/4b/36/684b3663988075e238e8207fc44e8e4d.jpg">
            <a:extLst>
              <a:ext uri="{FF2B5EF4-FFF2-40B4-BE49-F238E27FC236}">
                <a16:creationId xmlns:a16="http://schemas.microsoft.com/office/drawing/2014/main" id="{87C1BC07-3F04-431F-BCA1-858DAA548FC0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18" t="56001" r="8120" b="24885"/>
          <a:stretch/>
        </p:blipFill>
        <p:spPr bwMode="auto">
          <a:xfrm>
            <a:off x="2890837" y="257175"/>
            <a:ext cx="6310314" cy="1647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s://mega-talant.com/uploads/files/401756/89996/95215_html/images/89996.012.png">
            <a:extLst>
              <a:ext uri="{FF2B5EF4-FFF2-40B4-BE49-F238E27FC236}">
                <a16:creationId xmlns:a16="http://schemas.microsoft.com/office/drawing/2014/main" id="{DF434034-86DF-4687-8DA1-3B96239F760D}"/>
              </a:ext>
            </a:extLst>
          </p:cNvPr>
          <p:cNvPicPr/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80" r="1076" b="30259"/>
          <a:stretch/>
        </p:blipFill>
        <p:spPr bwMode="auto">
          <a:xfrm>
            <a:off x="2890837" y="2252662"/>
            <a:ext cx="6310314" cy="4348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5541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7532" y="4080668"/>
            <a:ext cx="1654175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2083" y="97623"/>
            <a:ext cx="8596668" cy="1320800"/>
          </a:xfrm>
        </p:spPr>
        <p:txBody>
          <a:bodyPr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Автоматизация звука Л </a:t>
            </a:r>
            <a:b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 начале слова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61975" y="1142985"/>
            <a:ext cx="9166197" cy="327661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ru-RU" sz="2000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1. Повтори слова:</a:t>
            </a:r>
          </a:p>
          <a:p>
            <a:pPr eaLnBrk="1" hangingPunct="1">
              <a:buFontTx/>
              <a:buNone/>
              <a:defRPr/>
            </a:pP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Лак, лаз, латы, ласка, лось, лодка, лотос, ловко, ложка.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2. Назови картинки:</a:t>
            </a: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172" y="4080669"/>
            <a:ext cx="1727200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03837" y="4080669"/>
            <a:ext cx="1727200" cy="1597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0249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83502" y="4080668"/>
            <a:ext cx="1584325" cy="159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2083" y="97623"/>
            <a:ext cx="8596668" cy="1320800"/>
          </a:xfrm>
        </p:spPr>
        <p:txBody>
          <a:bodyPr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Автоматизация звука Л </a:t>
            </a:r>
            <a:b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 середине слова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61975" y="1142985"/>
            <a:ext cx="9166197" cy="327661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ru-RU" sz="2000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1. Повтори слова:</a:t>
            </a:r>
          </a:p>
          <a:p>
            <a:pPr>
              <a:buNone/>
              <a:defRPr/>
            </a:pP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 Палатка, халат, зола, пила, мыла, молоко, полы, столы, холодный.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2. Назови картинки: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07F6A480-C69A-4082-8650-7F26530FB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0601" y="4077493"/>
            <a:ext cx="1526712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9" name="Picture 5">
            <a:extLst>
              <a:ext uri="{FF2B5EF4-FFF2-40B4-BE49-F238E27FC236}">
                <a16:creationId xmlns:a16="http://schemas.microsoft.com/office/drawing/2014/main" id="{06414BF3-39F4-48DD-9A18-62ABA05C38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7897" y="4087018"/>
            <a:ext cx="171217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1" name="Picture 7">
            <a:extLst>
              <a:ext uri="{FF2B5EF4-FFF2-40B4-BE49-F238E27FC236}">
                <a16:creationId xmlns:a16="http://schemas.microsoft.com/office/drawing/2014/main" id="{5A9CE5EB-B565-414E-B8BE-56D22D834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2643" y="4087018"/>
            <a:ext cx="1439863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3" name="Picture 9">
            <a:extLst>
              <a:ext uri="{FF2B5EF4-FFF2-40B4-BE49-F238E27FC236}">
                <a16:creationId xmlns:a16="http://schemas.microsoft.com/office/drawing/2014/main" id="{8E7D338A-ECDE-4CDB-9D64-FBDA445D8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10651" y="4077493"/>
            <a:ext cx="1636712" cy="1637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  <p:extLst>
      <p:ext uri="{BB962C8B-B14F-4D97-AF65-F5344CB8AC3E}">
        <p14:creationId xmlns:p14="http://schemas.microsoft.com/office/powerpoint/2010/main" val="3036927265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2083" y="97623"/>
            <a:ext cx="8596668" cy="1320800"/>
          </a:xfrm>
        </p:spPr>
        <p:txBody>
          <a:bodyPr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/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Автоматизация звука Л </a:t>
            </a:r>
            <a:b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в конце слова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61975" y="1142985"/>
            <a:ext cx="9166197" cy="327661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  <a:defRPr/>
            </a:pPr>
            <a:r>
              <a:rPr lang="ru-RU" sz="2000" dirty="0">
                <a:solidFill>
                  <a:schemeClr val="folHlink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1. Повтори слова:</a:t>
            </a:r>
          </a:p>
          <a:p>
            <a:pPr>
              <a:buNone/>
              <a:defRPr/>
            </a:pPr>
            <a:r>
              <a:rPr lang="ru-RU" sz="3200" dirty="0">
                <a:solidFill>
                  <a:srgbClr val="002060"/>
                </a:solidFill>
                <a:latin typeface="Bookman Old Style" pitchFamily="18" charset="0"/>
              </a:rPr>
              <a:t> Бал, зал, вол, гол, укол, стол, мял, упал, копал, чехол, футбол.</a:t>
            </a:r>
          </a:p>
          <a:p>
            <a:pPr eaLnBrk="1" hangingPunct="1">
              <a:buFontTx/>
              <a:buNone/>
              <a:defRPr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2. Назови картинки: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2069186E-7E6B-4B34-9191-E7DE655EC0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4809" y="4094821"/>
            <a:ext cx="1770091" cy="2080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4" name="Picture 7">
            <a:extLst>
              <a:ext uri="{FF2B5EF4-FFF2-40B4-BE49-F238E27FC236}">
                <a16:creationId xmlns:a16="http://schemas.microsoft.com/office/drawing/2014/main" id="{6E63FE07-C0A0-42C8-8EAD-7F95315AC9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458" y="4077493"/>
            <a:ext cx="1536491" cy="2097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5" name="Picture 8">
            <a:extLst>
              <a:ext uri="{FF2B5EF4-FFF2-40B4-BE49-F238E27FC236}">
                <a16:creationId xmlns:a16="http://schemas.microsoft.com/office/drawing/2014/main" id="{525B5C21-D473-4699-BD99-A7B2E1E36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30262" y="4610908"/>
            <a:ext cx="2348772" cy="110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16" name="Picture 9">
            <a:extLst>
              <a:ext uri="{FF2B5EF4-FFF2-40B4-BE49-F238E27FC236}">
                <a16:creationId xmlns:a16="http://schemas.microsoft.com/office/drawing/2014/main" id="{923344CE-F1A6-4391-BBD3-5681FC929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2709" y="4077493"/>
            <a:ext cx="2141565" cy="2135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</p:spTree>
    <p:extLst>
      <p:ext uri="{BB962C8B-B14F-4D97-AF65-F5344CB8AC3E}">
        <p14:creationId xmlns:p14="http://schemas.microsoft.com/office/powerpoint/2010/main" val="977655579"/>
      </p:ext>
    </p:extLst>
  </p:cSld>
  <p:clrMapOvr>
    <a:masterClrMapping/>
  </p:clrMapOvr>
  <p:transition spd="slow"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750997/8c4e0880-b09f-4133-9692-1b353ec0a8b7/s1200?webp=false">
            <a:extLst>
              <a:ext uri="{FF2B5EF4-FFF2-40B4-BE49-F238E27FC236}">
                <a16:creationId xmlns:a16="http://schemas.microsoft.com/office/drawing/2014/main" id="{E3F2E063-55A6-4B01-9496-23BB1D9A6CB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38151"/>
            <a:ext cx="7305675" cy="44005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s://xn--80afebc2bl4aj7g.xn--p1ai/upload/iblock/24b/24bdba410a0575ced7b717fa2cca7ebc.jpg">
            <a:extLst>
              <a:ext uri="{FF2B5EF4-FFF2-40B4-BE49-F238E27FC236}">
                <a16:creationId xmlns:a16="http://schemas.microsoft.com/office/drawing/2014/main" id="{AF30579A-3DF3-4EF6-9232-1CAED7178A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7" t="28162" r="21875" b="47653"/>
          <a:stretch/>
        </p:blipFill>
        <p:spPr bwMode="auto">
          <a:xfrm>
            <a:off x="152539" y="5181599"/>
            <a:ext cx="11886922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1981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3248778-10F1-4E37-A3EB-17349F5E918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58" t="1806" r="1258" b="59167"/>
          <a:stretch/>
        </p:blipFill>
        <p:spPr>
          <a:xfrm>
            <a:off x="1247774" y="600074"/>
            <a:ext cx="9549679" cy="5410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7052467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1234</TotalTime>
  <Words>113</Words>
  <Application>Microsoft Office PowerPoint</Application>
  <PresentationFormat>Широкоэкранный</PresentationFormat>
  <Paragraphs>20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Bookman Old Style</vt:lpstr>
      <vt:lpstr>Calibri</vt:lpstr>
      <vt:lpstr>Times New Roman</vt:lpstr>
      <vt:lpstr>Trebuchet MS</vt:lpstr>
      <vt:lpstr>Wingdings 3</vt:lpstr>
      <vt:lpstr>Аспект</vt:lpstr>
      <vt:lpstr>Отгадай загадку</vt:lpstr>
      <vt:lpstr>Презентация PowerPoint</vt:lpstr>
      <vt:lpstr>Презентация PowerPoint</vt:lpstr>
      <vt:lpstr>Презентация PowerPoint</vt:lpstr>
      <vt:lpstr>Автоматизация звука Л  в начале слова</vt:lpstr>
      <vt:lpstr>Автоматизация звука Л  в середине слова</vt:lpstr>
      <vt:lpstr>Автоматизация звука Л  в конце слова</vt:lpstr>
      <vt:lpstr>Презентация PowerPoint</vt:lpstr>
      <vt:lpstr>Презентация PowerPoint</vt:lpstr>
      <vt:lpstr>Презентация PowerPoint</vt:lpstr>
      <vt:lpstr>Расставь по полочкам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ludmila_zyatina@mail.ru</dc:creator>
  <cp:lastModifiedBy>411-2</cp:lastModifiedBy>
  <cp:revision>87</cp:revision>
  <dcterms:created xsi:type="dcterms:W3CDTF">2019-04-06T08:55:12Z</dcterms:created>
  <dcterms:modified xsi:type="dcterms:W3CDTF">2023-06-10T15:02:22Z</dcterms:modified>
</cp:coreProperties>
</file>