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7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9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44825"/>
            <a:ext cx="9252520" cy="1755626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Творческий отчет о деятельности </a:t>
            </a: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 младшей </a:t>
            </a:r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группы МКДОУ ЦРР д/с №21 города </a:t>
            </a: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Россоши </a:t>
            </a:r>
            <a:r>
              <a:rPr lang="ru-RU" sz="36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lang="ru-RU" sz="3600" b="1" i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уч.год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u-RU" sz="4000" b="1" dirty="0" smtClean="0">
                <a:solidFill>
                  <a:prstClr val="black"/>
                </a:solidFill>
                <a:latin typeface="AnastasiaScript" pitchFamily="2" charset="0"/>
              </a:rPr>
              <a:t>Воспитатели: </a:t>
            </a:r>
            <a:r>
              <a:rPr lang="ru-RU" sz="4000" b="1" dirty="0" err="1" smtClean="0">
                <a:solidFill>
                  <a:prstClr val="black"/>
                </a:solidFill>
                <a:latin typeface="AnastasiaScript" pitchFamily="2" charset="0"/>
              </a:rPr>
              <a:t>ПрядкоЕ.Е</a:t>
            </a:r>
            <a:r>
              <a:rPr lang="ru-RU" sz="4000" b="1" dirty="0" smtClean="0">
                <a:solidFill>
                  <a:prstClr val="black"/>
                </a:solidFill>
                <a:latin typeface="AnastasiaScript" pitchFamily="2" charset="0"/>
              </a:rPr>
              <a:t>.</a:t>
            </a:r>
          </a:p>
          <a:p>
            <a:pPr lvl="0" algn="r"/>
            <a:r>
              <a:rPr lang="ru-RU" sz="4000" b="1" dirty="0" smtClean="0">
                <a:solidFill>
                  <a:prstClr val="black"/>
                </a:solidFill>
                <a:latin typeface="AnastasiaScript" pitchFamily="2" charset="0"/>
              </a:rPr>
              <a:t>Колесник Н.И.</a:t>
            </a:r>
            <a:endParaRPr lang="ru-RU" sz="4000" b="1" dirty="0">
              <a:solidFill>
                <a:prstClr val="black"/>
              </a:solidFill>
              <a:latin typeface="AnastasiaScrip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46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59" y="116632"/>
            <a:ext cx="8707707" cy="14847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1800" dirty="0"/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Своими силами и силами родителей мы создали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для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развития 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предметной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игровой деятельности детей. Малыши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усваивали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знания,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овладевали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простейшим умениями и навыками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непосредственного общения со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взрослыми, когда мы привлекали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 ребенка разнообразными предметами и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игрушками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73782" y="1744615"/>
            <a:ext cx="2592288" cy="2664296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901495"/>
            <a:ext cx="2554082" cy="280831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31013" y="1742443"/>
            <a:ext cx="2664296" cy="2880320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516216" y="3937586"/>
            <a:ext cx="2304256" cy="2808310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3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88640"/>
            <a:ext cx="2592288" cy="2952328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652120" y="188640"/>
            <a:ext cx="2304256" cy="2952328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37948" y="3645024"/>
            <a:ext cx="2592288" cy="2976186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40152" y="3645024"/>
            <a:ext cx="2144654" cy="2976186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132856"/>
            <a:ext cx="3672408" cy="273630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42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1602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гра стала нам 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верным помощником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процессе социально-коммуникативного развития 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ребенка, потому что во 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время игры ребенок не просто исполняет чужую роль и имитирует чужую личность, но и расширяет, углубляет, и обогащает собственную. А в результате –это облегчает ему понимание окружающего мира и происходящих в нем событий.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5711" y="2922761"/>
            <a:ext cx="4253681" cy="3105919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348880"/>
            <a:ext cx="3407783" cy="4248472"/>
          </a:xfrm>
        </p:spPr>
      </p:pic>
    </p:spTree>
    <p:extLst>
      <p:ext uri="{BB962C8B-B14F-4D97-AF65-F5344CB8AC3E}">
        <p14:creationId xmlns:p14="http://schemas.microsoft.com/office/powerpoint/2010/main" val="137587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>
            <a:normAutofit/>
          </a:bodyPr>
          <a:lstStyle/>
          <a:p>
            <a:pPr indent="228600" algn="l">
              <a:spcAft>
                <a:spcPts val="0"/>
              </a:spcAft>
            </a:pPr>
            <a:r>
              <a:rPr lang="ru-RU" sz="3600" b="1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</a:t>
            </a:r>
            <a:r>
              <a:rPr lang="ru-RU" sz="3600" b="1" dirty="0" smtClean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           </a:t>
            </a:r>
            <a: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36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</a:t>
            </a:r>
            <a:r>
              <a:rPr lang="ru-RU" sz="32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Результат </a:t>
            </a:r>
            <a:r>
              <a:rPr lang="ru-RU" sz="3200" b="1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проекта</a:t>
            </a:r>
            <a:r>
              <a:rPr lang="ru-RU" sz="3200" b="1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1. В группе создана в соответствии с ФГОС предметно-развивающая среда.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2. Организована и проведена игровая занимательная деятельность с целью успешной ранней социализации детей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3. Создана картотека коммуникативных, подвижных, дидактических, пальчиковых игр.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4. Накоплена информационная база по теме социально-коммуникативное развитие детей 2-3 лет.</a:t>
            </a:r>
            <a: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4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440159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Проект: «Игра как средство социально- коммуникативного развития детей»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712968" cy="5112568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потребность у детей 2-3 лет в общении, взаимодействии и доброжелательном отношении, через игровую деятельность.</a:t>
            </a:r>
          </a:p>
          <a:p>
            <a:pPr algn="l"/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Font typeface="+mj-lt"/>
              <a:buAutoNum type="arabicPeriod"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условия для свободной игры детей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Определять игровые ситуации, в которых детям нужна косвенная помощь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общение и взаимодействие ребёнка со взрослыми и сверстниками.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Прививать детям навыки совместных игр.</a:t>
            </a:r>
          </a:p>
          <a:p>
            <a:pPr algn="l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простейших конструктивных навыков, активизация познавательной деятельности детей посредством игры.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Позитивное развитие отношений в детском коллективе.</a:t>
            </a:r>
          </a:p>
          <a:p>
            <a:pPr marL="457200" indent="-457200" algn="l">
              <a:buFont typeface="+mj-lt"/>
              <a:buAutoNum type="arabicPeriod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компетентности родителей по вопросам социализации, воспитания и  развития детей 2-3 лет.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2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2547" y="369530"/>
            <a:ext cx="8208912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года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старались удовлетворять потребность ребенка в общении и социальном взаимодействии, поощряя его к активной речи.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220071" y="2060848"/>
            <a:ext cx="3531821" cy="4310052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0823" y="2916673"/>
            <a:ext cx="3069338" cy="3888432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53693" y="1196752"/>
            <a:ext cx="3672408" cy="2880320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00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836712"/>
            <a:ext cx="583264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Играли с детьми, используя различные предметы.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03548" y="1634440"/>
            <a:ext cx="4428492" cy="3306728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 rot="5400000">
            <a:off x="4911850" y="2585094"/>
            <a:ext cx="4000819" cy="3528392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02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476672"/>
            <a:ext cx="7344816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Создаем предметно- развивающую среду для самостоятельной игры – исследования;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оддерживаем инициативу  ребенка в общении и  предметно-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манипулятивной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активности.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552" y="2213972"/>
            <a:ext cx="3744416" cy="4176464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2213972"/>
            <a:ext cx="3744416" cy="4176464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12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6154" y="515173"/>
            <a:ext cx="8621527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Способствуем развитию у ребенка позитивного представления о себе,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азвитию интереса и доброжелательного отношения к другим детям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83568" y="1628800"/>
            <a:ext cx="3744415" cy="4608512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860032" y="1628800"/>
            <a:ext cx="3960440" cy="4608512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81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692695"/>
            <a:ext cx="8845498" cy="132343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Организуя игровую среду, знакомили детей с простыми игровыми действиями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Обыгрывали несложные игры с несколькими детьми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своим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примером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показывая,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здороваться, заводить разговор, вести беседу и т. д.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83568" y="1893025"/>
            <a:ext cx="3528392" cy="4344287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4047" y="1893025"/>
            <a:ext cx="3543272" cy="4344287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0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43528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используемых нами с детьми  подвижных игр являлось не только укрепление здоровья и развития правильного физического развития, но и развитие положительных эмоций, получаемых от выполнения различных движений.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988840"/>
            <a:ext cx="4608512" cy="3600400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8200" y="2348706"/>
            <a:ext cx="4038600" cy="3028950"/>
          </a:xfrm>
        </p:spPr>
      </p:pic>
    </p:spTree>
    <p:extLst>
      <p:ext uri="{BB962C8B-B14F-4D97-AF65-F5344CB8AC3E}">
        <p14:creationId xmlns:p14="http://schemas.microsoft.com/office/powerpoint/2010/main" val="12125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позитивного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отношений в детском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коллективе в нашей группе проводились праздники, развлечения, досуги, главной целью которых было доставить детям радость.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 rot="5219398">
            <a:off x="468749" y="1754395"/>
            <a:ext cx="3174831" cy="2582041"/>
          </a:xfrm>
          <a:prstGeom prst="round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309736" y="3886678"/>
            <a:ext cx="2332657" cy="2808312"/>
          </a:xfrm>
          <a:prstGeom prst="round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 rot="285468">
            <a:off x="4860032" y="1394550"/>
            <a:ext cx="3456384" cy="2664296"/>
          </a:xfrm>
          <a:prstGeom prst="round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4048" y="3886678"/>
            <a:ext cx="2448272" cy="2808312"/>
          </a:xfrm>
          <a:prstGeom prst="round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83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263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AnastasiaScript</vt:lpstr>
      <vt:lpstr>Arial</vt:lpstr>
      <vt:lpstr>Calibri</vt:lpstr>
      <vt:lpstr>Times New Roman</vt:lpstr>
      <vt:lpstr>Тема Office</vt:lpstr>
      <vt:lpstr>Творческий отчет о деятельности  1 младшей группы МКДОУ ЦРР д/с №21 города Россоши за 2022-2023 уч.год</vt:lpstr>
      <vt:lpstr>Проект: «Игра как средство социально- коммуникативного развития детей»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Целью используемых нами с детьми  подвижных игр являлось не только укрепление здоровья и развития правильного физического развития, но и развитие положительных эмоций, получаемых от выполнения различных движений.</vt:lpstr>
      <vt:lpstr>Для позитивного развития отношений в детском коллективе в нашей группе проводились праздники, развлечения, досуги, главной целью которых было доставить детям радость.</vt:lpstr>
      <vt:lpstr> Своими силами и силами родителей мы создали условия, необходимые для развития   предметной и игровой деятельности детей. Малыши усваивали знания, овладевали простейшим умениями и навыками в процессе непосредственного общения со взрослыми, когда мы привлекали внимание ребенка разнообразными предметами и игрушками.</vt:lpstr>
      <vt:lpstr>Презентация PowerPoint</vt:lpstr>
      <vt:lpstr>  Игра стала нам  верным помощником  в процессе социально-коммуникативного развития ребенка, потому что во время игры ребенок не просто исполняет чужую роль и имитирует чужую личность, но и расширяет, углубляет, и обогащает собственную. А в результате –это облегчает ему понимание окружающего мира и происходящих в нем событий.</vt:lpstr>
      <vt:lpstr>                               Результат проекта.  1. В группе создана в соответствии с ФГОС предметно-развивающая среда. 2. Организована и проведена игровая занимательная деятельность с целью успешной ранней социализации детей 3. Создана картотека коммуникативных, подвижных, дидактических, пальчиковых игр. 4. Накоплена информационная база по теме социально-коммуникативное развитие детей 2-3 лет.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отчет о деятельности  1 младшей группы МКДОУ ЦРР д/с №21 города Россошь за 2022-2023 год</dc:title>
  <dc:creator>User</dc:creator>
  <cp:lastModifiedBy>Даша </cp:lastModifiedBy>
  <cp:revision>31</cp:revision>
  <dcterms:created xsi:type="dcterms:W3CDTF">2023-05-02T14:59:21Z</dcterms:created>
  <dcterms:modified xsi:type="dcterms:W3CDTF">2023-06-10T16:31:14Z</dcterms:modified>
</cp:coreProperties>
</file>