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type="screen4x3" cy="6858000" cx="9144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tableStyles" Target="tableStyle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4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le Slide">
    <p:spTree>
      <p:nvGrpSpPr>
        <p:cNvPr id="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en-US" smtClean="0"/>
              <a:t>Click to edit Master subtitle style</a:t>
            </a:r>
            <a:endParaRPr dirty="0" lang="en-US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0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9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9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9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14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1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25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26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2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8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36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3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03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r>
              <a:rPr altLang="zh-CN" lang="en-US" smtClean="0"/>
              <a:t>Click icon to add picture</a:t>
            </a:r>
            <a:endParaRPr dirty="0" lang="en-US"/>
          </a:p>
        </p:txBody>
      </p:sp>
      <p:sp>
        <p:nvSpPr>
          <p:cNvPr id="104860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0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764367" y="895205"/>
            <a:ext cx="3615266" cy="5067589"/>
          </a:xfrm>
          <a:prstGeom prst="rect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Office</Application>
  <ScaleCrop>0</ScaleCrop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HRY-LX1T</dc:creator>
  <dcterms:created xsi:type="dcterms:W3CDTF">2015-05-12T03:30:45Z</dcterms:created>
  <dcterms:modified xsi:type="dcterms:W3CDTF">2023-06-10T04:35:06Z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514514ccf6b04248bedb9b78d9e1630c</vt:lpwstr>
  </property>
</Properties>
</file>