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6C563-6835-47AD-B8EF-C3326F9C6403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BFC0D-C450-4744-AA20-27BF97BB1B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E7A0-2222-4213-B9FC-8063863E3E6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517232"/>
            <a:ext cx="2664296" cy="106568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400" dirty="0" smtClean="0"/>
              <a:t>Н.А.Римский – Корсаков</a:t>
            </a:r>
            <a:br>
              <a:rPr lang="ru-RU" sz="2400" dirty="0" smtClean="0"/>
            </a:br>
            <a:r>
              <a:rPr lang="ru-RU" sz="2400" dirty="0" smtClean="0"/>
              <a:t> (1844 – 1908)</a:t>
            </a:r>
            <a:endParaRPr lang="ru-RU" sz="2400" dirty="0"/>
          </a:p>
        </p:txBody>
      </p:sp>
      <p:pic>
        <p:nvPicPr>
          <p:cNvPr id="4" name="Содержимое 3" descr="Рисунок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"/>
            <a:ext cx="3923928" cy="5390012"/>
          </a:xfrm>
        </p:spPr>
      </p:pic>
      <p:sp>
        <p:nvSpPr>
          <p:cNvPr id="5" name="TextBox 4"/>
          <p:cNvSpPr txBox="1"/>
          <p:nvPr/>
        </p:nvSpPr>
        <p:spPr>
          <a:xfrm>
            <a:off x="251520" y="1772816"/>
            <a:ext cx="472885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«Солнечный свет в музыке»</a:t>
            </a:r>
          </a:p>
          <a:p>
            <a:r>
              <a:rPr lang="ru-RU" sz="2800" dirty="0" smtClean="0"/>
              <a:t>«Музыкальный сказочник»</a:t>
            </a:r>
          </a:p>
          <a:p>
            <a:r>
              <a:rPr lang="ru-RU" sz="2800" dirty="0" smtClean="0"/>
              <a:t>«Основоположник русской</a:t>
            </a:r>
          </a:p>
          <a:p>
            <a:r>
              <a:rPr lang="ru-RU" sz="2800" dirty="0" smtClean="0"/>
              <a:t> классики»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3857628"/>
            <a:ext cx="377109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Ученый</a:t>
            </a:r>
          </a:p>
          <a:p>
            <a:r>
              <a:rPr lang="ru-RU" sz="2800" dirty="0" smtClean="0"/>
              <a:t>Морской офицер</a:t>
            </a:r>
          </a:p>
          <a:p>
            <a:r>
              <a:rPr lang="ru-RU" sz="2800" dirty="0" smtClean="0"/>
              <a:t>Титулярный советник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04664"/>
            <a:ext cx="481497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Проверь свои знания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Сколько опер написал Н.А.Римский – Корсаков?</a:t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10</a:t>
            </a:r>
          </a:p>
          <a:p>
            <a:r>
              <a:rPr lang="ru-RU" sz="3600" dirty="0" smtClean="0"/>
              <a:t>12</a:t>
            </a:r>
          </a:p>
          <a:p>
            <a:r>
              <a:rPr lang="ru-RU" sz="3600" dirty="0" smtClean="0"/>
              <a:t>15 </a:t>
            </a:r>
            <a:endParaRPr lang="ru-RU" sz="36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Сколько опер написано на сказочные сюжеты?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7</a:t>
            </a:r>
          </a:p>
          <a:p>
            <a:r>
              <a:rPr lang="ru-RU" sz="3600" dirty="0" smtClean="0"/>
              <a:t>8</a:t>
            </a:r>
          </a:p>
          <a:p>
            <a:r>
              <a:rPr lang="ru-RU" sz="3600" dirty="0" smtClean="0"/>
              <a:t>9</a:t>
            </a:r>
            <a:endParaRPr lang="ru-RU" sz="36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либретто?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6672282" cy="27614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Картины оперы.</a:t>
            </a:r>
          </a:p>
          <a:p>
            <a:r>
              <a:rPr lang="ru-RU" sz="3600" dirty="0" smtClean="0"/>
              <a:t>Словесный текст большого музыкального произведения.</a:t>
            </a:r>
          </a:p>
          <a:p>
            <a:r>
              <a:rPr lang="ru-RU" sz="3600" dirty="0" smtClean="0"/>
              <a:t>Вступление к опере.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Увертюра 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Инструментальное вступление к опере или балету.</a:t>
            </a:r>
          </a:p>
          <a:p>
            <a:pPr lvl="0"/>
            <a:r>
              <a:rPr lang="ru-RU" sz="3200" dirty="0" smtClean="0"/>
              <a:t>Музыка, предназначенная только для исполнения на каких-либо инструментах.</a:t>
            </a:r>
          </a:p>
          <a:p>
            <a:r>
              <a:rPr lang="ru-RU" sz="3200" dirty="0" smtClean="0"/>
              <a:t>Музыкальный спектакль, в котором все танцуют.</a:t>
            </a:r>
            <a:endParaRPr lang="ru-RU" sz="32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 «Садко» -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Опера – сказка</a:t>
            </a:r>
          </a:p>
          <a:p>
            <a:r>
              <a:rPr lang="ru-RU" sz="3600" dirty="0" smtClean="0"/>
              <a:t>Опера – драма</a:t>
            </a:r>
          </a:p>
          <a:p>
            <a:r>
              <a:rPr lang="ru-RU" sz="3600" dirty="0" smtClean="0"/>
              <a:t>Опера - былина</a:t>
            </a:r>
            <a:endParaRPr lang="ru-RU" sz="3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104</Words>
  <Application>Microsoft Office PowerPoint</Application>
  <PresentationFormat>Экран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Н.А.Римский – Корсаков  (1844 – 1908)</vt:lpstr>
      <vt:lpstr> Сколько опер написал Н.А.Римский – Корсаков? </vt:lpstr>
      <vt:lpstr>Сколько опер написано на сказочные сюжеты?</vt:lpstr>
      <vt:lpstr>Что такое либретто?</vt:lpstr>
      <vt:lpstr>Увертюра – это…</vt:lpstr>
      <vt:lpstr>Опера «Садко» - это…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Н.А.Римский – Корсаков  (1844 – 1908)</dc:title>
  <dc:creator>1</dc:creator>
  <cp:lastModifiedBy>1</cp:lastModifiedBy>
  <cp:revision>1</cp:revision>
  <dcterms:created xsi:type="dcterms:W3CDTF">2012-02-02T04:01:31Z</dcterms:created>
  <dcterms:modified xsi:type="dcterms:W3CDTF">2012-02-02T04:10:14Z</dcterms:modified>
</cp:coreProperties>
</file>