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3" r:id="rId2"/>
    <p:sldId id="290" r:id="rId3"/>
    <p:sldId id="292" r:id="rId4"/>
    <p:sldId id="284" r:id="rId5"/>
    <p:sldId id="293" r:id="rId6"/>
    <p:sldId id="294" r:id="rId7"/>
    <p:sldId id="295" r:id="rId8"/>
    <p:sldId id="296" r:id="rId9"/>
    <p:sldId id="270" r:id="rId10"/>
    <p:sldId id="287" r:id="rId11"/>
    <p:sldId id="297" r:id="rId12"/>
    <p:sldId id="288" r:id="rId13"/>
    <p:sldId id="298" r:id="rId14"/>
    <p:sldId id="291" r:id="rId15"/>
    <p:sldId id="27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DD1B59-33B4-4C58-BB3A-B1044232F699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96EF80-F32D-44DE-826D-349AAA3F3C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viline.tv/sdelai_sam/yii2images/images/image-by-item-and-alias?item=Article1012&amp;amp;dirtyAlias=c799292c6b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9449" y="0"/>
            <a:ext cx="104716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gnorik.ru/ign/3021/d-3020983/3020983_html_ma6f0ca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798" y="1223159"/>
            <a:ext cx="7896728" cy="48423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5985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3806" t="14340" r="4187" b="18744"/>
          <a:stretch/>
        </p:blipFill>
        <p:spPr>
          <a:xfrm>
            <a:off x="644577" y="0"/>
            <a:ext cx="99747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067" y="61505"/>
            <a:ext cx="4857008" cy="686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086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252" y="261256"/>
            <a:ext cx="3900926" cy="648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670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corhelp.ru/wp-content/uploads/2015/04/17.jpg"/>
          <p:cNvPicPr>
            <a:picLocks noChangeAspect="1" noChangeArrowheads="1"/>
          </p:cNvPicPr>
          <p:nvPr/>
        </p:nvPicPr>
        <p:blipFill>
          <a:blip r:embed="rId2" cstate="print"/>
          <a:srcRect t="25574" r="66412" b="16066"/>
          <a:stretch>
            <a:fillRect/>
          </a:stretch>
        </p:blipFill>
        <p:spPr bwMode="auto">
          <a:xfrm>
            <a:off x="2298362" y="106878"/>
            <a:ext cx="6445769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163970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ed-kopilka.ru/upload/blogs/439_cc2afde61b6d244e42590181aebefa76.jpg.jpg"/>
          <p:cNvPicPr>
            <a:picLocks noChangeAspect="1" noChangeArrowheads="1"/>
          </p:cNvPicPr>
          <p:nvPr/>
        </p:nvPicPr>
        <p:blipFill>
          <a:blip r:embed="rId2" cstate="print"/>
          <a:srcRect l="14417" t="9941" r="5018"/>
          <a:stretch>
            <a:fillRect/>
          </a:stretch>
        </p:blipFill>
        <p:spPr bwMode="auto">
          <a:xfrm>
            <a:off x="2248526" y="0"/>
            <a:ext cx="6790544" cy="6267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 l="11484" b="7322"/>
          <a:stretch>
            <a:fillRect/>
          </a:stretch>
        </p:blipFill>
        <p:spPr>
          <a:xfrm>
            <a:off x="1364105" y="0"/>
            <a:ext cx="8724275" cy="654320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59568" y="989350"/>
            <a:ext cx="9488774" cy="11842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38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ds04.infourok.ru/uploads/ex/00e9/00077af8-2b364515/img2.jpg"/>
          <p:cNvPicPr>
            <a:picLocks noChangeAspect="1" noChangeArrowheads="1"/>
          </p:cNvPicPr>
          <p:nvPr/>
        </p:nvPicPr>
        <p:blipFill>
          <a:blip r:embed="rId2" cstate="print"/>
          <a:srcRect l="15020" r="18423"/>
          <a:stretch>
            <a:fillRect/>
          </a:stretch>
        </p:blipFill>
        <p:spPr bwMode="auto">
          <a:xfrm>
            <a:off x="239843" y="-1"/>
            <a:ext cx="6086006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pandia.ru/text/80/003/images/image002_6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8805" y="1116281"/>
            <a:ext cx="7442068" cy="50170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hkola7gnomov.ru/upload/iblock/f30/f3076f05b5d6c736caf859dc2aab5f2a.jpeg"/>
          <p:cNvPicPr>
            <a:picLocks noChangeAspect="1" noChangeArrowheads="1"/>
          </p:cNvPicPr>
          <p:nvPr/>
        </p:nvPicPr>
        <p:blipFill>
          <a:blip r:embed="rId2" cstate="print"/>
          <a:srcRect l="55607" t="22107" r="6885" b="31933"/>
          <a:stretch>
            <a:fillRect/>
          </a:stretch>
        </p:blipFill>
        <p:spPr bwMode="auto">
          <a:xfrm>
            <a:off x="1723869" y="194872"/>
            <a:ext cx="8173392" cy="63708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375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originals/87/be/4c/87be4c2cf349a2086e832702b720c9a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4085" y="0"/>
            <a:ext cx="950376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89132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/>
          <a:srcRect l="6558" t="50659" r="10436" b="8416"/>
          <a:stretch/>
        </p:blipFill>
        <p:spPr>
          <a:xfrm>
            <a:off x="1978702" y="0"/>
            <a:ext cx="7984251" cy="6595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71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12" name="Picture 8" descr="http://school.home-task.com/images/image030_1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8741" y="0"/>
            <a:ext cx="810400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050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3364" y="0"/>
            <a:ext cx="560382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4690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667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ludmila_zyatina@mail.ru</dc:creator>
  <cp:lastModifiedBy>411-2</cp:lastModifiedBy>
  <cp:revision>30</cp:revision>
  <dcterms:created xsi:type="dcterms:W3CDTF">2019-01-28T14:18:50Z</dcterms:created>
  <dcterms:modified xsi:type="dcterms:W3CDTF">2023-06-10T14:42:59Z</dcterms:modified>
</cp:coreProperties>
</file>