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75" r:id="rId3"/>
    <p:sldId id="257" r:id="rId4"/>
    <p:sldId id="287" r:id="rId5"/>
    <p:sldId id="289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86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55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861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565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57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213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3282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617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0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723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19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0B3C06-9E04-4BA3-8E21-243A60AD3F16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98B23-B2B8-4D71-8D03-9B73A1E1B5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560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К..</a:t>
            </a:r>
            <a:endParaRPr lang="ru-RU" dirty="0"/>
          </a:p>
        </p:txBody>
      </p:sp>
      <p:pic>
        <p:nvPicPr>
          <p:cNvPr id="43010" name="Picture 2" descr="https://avatars.mds.yandex.net/get-pdb/28866/6c6c02bc-6cb7-42c8-a5d8-38559c37e8dc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7537" y="435144"/>
            <a:ext cx="4912893" cy="5965656"/>
          </a:xfrm>
          <a:prstGeom prst="rect">
            <a:avLst/>
          </a:prstGeom>
          <a:noFill/>
        </p:spPr>
      </p:pic>
      <p:pic>
        <p:nvPicPr>
          <p:cNvPr id="43012" name="Picture 4" descr="https://ds04.infourok.ru/uploads/ex/0370/00175bff-ee9e54d7/hello_html_463f7f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6010" y="364957"/>
            <a:ext cx="2706815" cy="38340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832557" y="4475748"/>
            <a:ext cx="3404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К.Чуковский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l="5927" t="13321" r="10763" b="3311"/>
          <a:stretch>
            <a:fillRect/>
          </a:stretch>
        </p:blipFill>
        <p:spPr>
          <a:xfrm>
            <a:off x="151599" y="0"/>
            <a:ext cx="5462336" cy="66414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 l="6619" t="14474" r="9396" b="2947"/>
          <a:stretch>
            <a:fillRect/>
          </a:stretch>
        </p:blipFill>
        <p:spPr>
          <a:xfrm>
            <a:off x="5987716" y="24064"/>
            <a:ext cx="6204284" cy="6617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1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6465" t="28014" r="7172" b="7205"/>
          <a:stretch/>
        </p:blipFill>
        <p:spPr>
          <a:xfrm>
            <a:off x="950495" y="360947"/>
            <a:ext cx="10469417" cy="595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5884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e04/000257f3-2648377b/img20.jpg"/>
          <p:cNvPicPr>
            <a:picLocks noChangeAspect="1" noChangeArrowheads="1"/>
          </p:cNvPicPr>
          <p:nvPr/>
        </p:nvPicPr>
        <p:blipFill>
          <a:blip r:embed="rId2" cstate="print"/>
          <a:srcRect t="57635" r="47359"/>
          <a:stretch>
            <a:fillRect/>
          </a:stretch>
        </p:blipFill>
        <p:spPr bwMode="auto">
          <a:xfrm>
            <a:off x="3728955" y="4301539"/>
            <a:ext cx="4813467" cy="2905376"/>
          </a:xfrm>
          <a:prstGeom prst="rect">
            <a:avLst/>
          </a:prstGeom>
          <a:noFill/>
        </p:spPr>
      </p:pic>
      <p:pic>
        <p:nvPicPr>
          <p:cNvPr id="1028" name="Picture 4" descr="http://tetradkin-grad.3dn.ru/Kirill/166/43.jpg"/>
          <p:cNvPicPr>
            <a:picLocks noChangeAspect="1" noChangeArrowheads="1"/>
          </p:cNvPicPr>
          <p:nvPr/>
        </p:nvPicPr>
        <p:blipFill>
          <a:blip r:embed="rId3" cstate="print"/>
          <a:srcRect l="6960" t="35362" r="7786"/>
          <a:stretch>
            <a:fillRect/>
          </a:stretch>
        </p:blipFill>
        <p:spPr bwMode="auto">
          <a:xfrm>
            <a:off x="3777915" y="0"/>
            <a:ext cx="4848726" cy="42591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6" name="Picture 4" descr="https://i.pinimg.com/originals/36/8c/09/368c090a655295e97db8c6fbf05e0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2996" y="0"/>
            <a:ext cx="6096000" cy="66524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3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ludmila_zyatina@mail.ru</dc:creator>
  <cp:lastModifiedBy>411-2</cp:lastModifiedBy>
  <cp:revision>50</cp:revision>
  <dcterms:created xsi:type="dcterms:W3CDTF">2019-04-06T08:55:12Z</dcterms:created>
  <dcterms:modified xsi:type="dcterms:W3CDTF">2023-06-10T14:50:43Z</dcterms:modified>
</cp:coreProperties>
</file>