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357562"/>
            <a:ext cx="6786610" cy="2301240"/>
          </a:xfrm>
        </p:spPr>
        <p:txBody>
          <a:bodyPr/>
          <a:lstStyle/>
          <a:p>
            <a:r>
              <a:rPr lang="ru-RU" dirty="0" smtClean="0"/>
              <a:t>Вредные привычки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Вред алкоголя на подростковый организм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Взаимоотношения </a:t>
            </a:r>
            <a:r>
              <a:rPr lang="ru-RU" dirty="0" smtClean="0"/>
              <a:t>современных подростков и алкоголя сегодня стало животрепещущей темой для всех небезразличных к здоровью будущих поколений людей. Алкоголизация населения уже достигла того предела, когда совсем юный человек, практически ребенок 13-14 лет, с банкой пива или слабоалкогольного напитка считается если и не нормальным, то обыденным явлением.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3296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алкоголя на организм </a:t>
            </a:r>
            <a:endParaRPr lang="ru-RU" dirty="0"/>
          </a:p>
        </p:txBody>
      </p:sp>
      <p:pic>
        <p:nvPicPr>
          <p:cNvPr id="1026" name="Picture 2" descr="Картинки по запросу детский алкоголиз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714884"/>
            <a:ext cx="2928926" cy="2143115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детский алкоголиз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70598"/>
            <a:ext cx="2928926" cy="18874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7467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Алкоголь влияет на подростковый организм в несколько раз сильней, чем на организм взрослого человека. Объясняется это тем, что именно в подростковом возрасте активно развиваются внутренние органы, кровь циркулирует быстрей, обмен веществ ускорен, происходит формирование организма в целом. Алкоголь, попадая в подростковый организм даже в незначительных дозах, быстро впитывается и отравляет все системы и органы. </a:t>
            </a:r>
            <a:endParaRPr lang="ru-RU" dirty="0"/>
          </a:p>
        </p:txBody>
      </p:sp>
      <p:pic>
        <p:nvPicPr>
          <p:cNvPr id="1030" name="Picture 6" descr="Картинки по запросу последствия алкоголизм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518537"/>
            <a:ext cx="1785950" cy="1339463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последствия алкоголизм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732851"/>
            <a:ext cx="1500198" cy="112514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1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571744"/>
            <a:ext cx="7467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КУРЕНИЕ</a:t>
            </a:r>
            <a:endParaRPr lang="ru-RU" sz="11500" b="1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7000892" y="6126163"/>
            <a:ext cx="923908" cy="446109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могут быть причины курения в раннем возрасте 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 баловства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 «из желания подражать»</a:t>
            </a:r>
          </a:p>
          <a:p>
            <a:r>
              <a:rPr lang="ru-RU" dirty="0" smtClean="0"/>
              <a:t> </a:t>
            </a:r>
            <a:r>
              <a:rPr lang="ru-RU" dirty="0" smtClean="0"/>
              <a:t>«так модно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за компанию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скорее стать взрослым» </a:t>
            </a:r>
          </a:p>
          <a:p>
            <a:r>
              <a:rPr lang="ru-RU" dirty="0" smtClean="0"/>
              <a:t>«имею право!»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Очень </a:t>
            </a:r>
            <a:r>
              <a:rPr lang="ru-RU" dirty="0" smtClean="0"/>
              <a:t>редко бывает так, что подростки начинают курить или выпивать из-за </a:t>
            </a:r>
            <a:r>
              <a:rPr lang="ru-RU" dirty="0" err="1" smtClean="0"/>
              <a:t>психоэмоциональных</a:t>
            </a:r>
            <a:r>
              <a:rPr lang="ru-RU" dirty="0" smtClean="0"/>
              <a:t> проблем, когда не клеятся отношения в семье между родителями или между ними и родителями, в результате утраты одного из родителей и тому подобных причин. В таком случае подростку необходима качественная психологическая помощь.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92869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содержит в себе одна сигарета?</a:t>
            </a:r>
            <a:endParaRPr lang="ru-RU" dirty="0"/>
          </a:p>
        </p:txBody>
      </p:sp>
      <p:pic>
        <p:nvPicPr>
          <p:cNvPr id="4" name="Содержимое 3" descr="55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716299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Вопросы для рассуждения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 dirty="0" smtClean="0"/>
              <a:t>С какого возраста можно начинать курить и  пить ?   </a:t>
            </a:r>
            <a:r>
              <a:rPr lang="ru-RU" dirty="0" smtClean="0">
                <a:solidFill>
                  <a:srgbClr val="FF0066"/>
                </a:solidFill>
              </a:rPr>
              <a:t>А)</a:t>
            </a:r>
            <a:r>
              <a:rPr lang="ru-RU" dirty="0" smtClean="0"/>
              <a:t>в 16   </a:t>
            </a:r>
            <a:r>
              <a:rPr lang="ru-RU" dirty="0" smtClean="0">
                <a:solidFill>
                  <a:srgbClr val="FF0066"/>
                </a:solidFill>
              </a:rPr>
              <a:t>Б)</a:t>
            </a:r>
            <a:r>
              <a:rPr lang="ru-RU" dirty="0" smtClean="0"/>
              <a:t>в 18  </a:t>
            </a:r>
            <a:r>
              <a:rPr lang="ru-RU" dirty="0" smtClean="0">
                <a:solidFill>
                  <a:srgbClr val="FF0066"/>
                </a:solidFill>
              </a:rPr>
              <a:t>В)</a:t>
            </a:r>
            <a:r>
              <a:rPr lang="ru-RU" dirty="0" err="1" smtClean="0"/>
              <a:t>в</a:t>
            </a:r>
            <a:r>
              <a:rPr lang="ru-RU" dirty="0" smtClean="0"/>
              <a:t> 21  </a:t>
            </a:r>
            <a:r>
              <a:rPr lang="ru-RU" dirty="0" smtClean="0">
                <a:solidFill>
                  <a:srgbClr val="FF0066"/>
                </a:solidFill>
              </a:rPr>
              <a:t>Г)</a:t>
            </a:r>
            <a:r>
              <a:rPr lang="ru-RU" dirty="0" smtClean="0"/>
              <a:t>вообще нельзя</a:t>
            </a:r>
          </a:p>
          <a:p>
            <a:r>
              <a:rPr lang="ru-RU" dirty="0" smtClean="0"/>
              <a:t>Как можно купить алкоголь и сигареты лицам не достигших 18-ти лет?</a:t>
            </a:r>
          </a:p>
          <a:p>
            <a:r>
              <a:rPr lang="ru-RU" dirty="0" smtClean="0"/>
              <a:t>Какая причина может заставить Вас выпить или покурить? </a:t>
            </a:r>
          </a:p>
          <a:p>
            <a:r>
              <a:rPr lang="ru-RU" dirty="0" smtClean="0"/>
              <a:t>Чего стоят эти вредные привычки? </a:t>
            </a:r>
          </a:p>
          <a:p>
            <a:r>
              <a:rPr lang="ru-RU" dirty="0" smtClean="0"/>
              <a:t>Как отразится это на вас в будущем?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1047</TotalTime>
  <Words>277</Words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Вредные привычки  </vt:lpstr>
      <vt:lpstr>Вред алкоголя на подростковый организм</vt:lpstr>
      <vt:lpstr>Влияние алкоголя на организм </vt:lpstr>
      <vt:lpstr>КУРЕНИЕ</vt:lpstr>
      <vt:lpstr>Какие могут быть причины курения в раннем возрасте ? </vt:lpstr>
      <vt:lpstr>Слайд 6</vt:lpstr>
      <vt:lpstr>Что содержит в себе одна сигарета?</vt:lpstr>
      <vt:lpstr>Вопросы для рассуждения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вреде курения,алкоголя</dc:title>
  <dc:creator>Арина</dc:creator>
  <cp:lastModifiedBy>Home</cp:lastModifiedBy>
  <cp:revision>32</cp:revision>
  <dcterms:created xsi:type="dcterms:W3CDTF">2017-11-27T14:09:10Z</dcterms:created>
  <dcterms:modified xsi:type="dcterms:W3CDTF">2017-11-28T07:46:54Z</dcterms:modified>
</cp:coreProperties>
</file>