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3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2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БОГДАН\Desktop\комсомольцы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285860"/>
            <a:ext cx="5523219" cy="4071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0070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БОГДАН\Desktop\общественн6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60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Подвиги комсомольцев в ВОВ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Дом\Desktop\валюженич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577006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63791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212" y="27716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Герой  </a:t>
            </a:r>
            <a:r>
              <a:rPr lang="ru-RU" dirty="0">
                <a:solidFill>
                  <a:srgbClr val="C00000"/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Человек, совершающий подвиги, необычный по своей храбрости, доблести, самоотверженности.</a:t>
            </a:r>
          </a:p>
        </p:txBody>
      </p:sp>
      <p:pic>
        <p:nvPicPr>
          <p:cNvPr id="1026" name="Picture 2" descr="C:\Users\БОГДАН\Desktop\комсомольцы\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57166"/>
            <a:ext cx="4970934" cy="3168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5065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Дом\Desktop\валюженич\ahO5PY7wh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6232211" cy="31689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641880"/>
            <a:ext cx="8964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 нелегкие годы молодёжь сделала то, что сейчас нам кажется нереальным. В первых рядах защитников Родины плечом к плечу с коммунистами были комсомольцы. Они знали, что такое Родина. Они могли за родных и страну пожертвовать своей жизнью.</a:t>
            </a:r>
          </a:p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Тысячи юных патриотов покидали родные места и уходили на фронт. Другие юноши и девушки готовились к вооружённой защите Отечества в советском тылу.</a:t>
            </a:r>
          </a:p>
        </p:txBody>
      </p:sp>
    </p:spTree>
    <p:extLst>
      <p:ext uri="{BB962C8B-B14F-4D97-AF65-F5344CB8AC3E}">
        <p14:creationId xmlns="" xmlns:p14="http://schemas.microsoft.com/office/powerpoint/2010/main" val="33760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4249691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437112"/>
            <a:ext cx="835292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Молода́я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гва́рдия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 - подпольная антифашистская комсомольская организация юношей и девушек, действовавшая в годы ВОВ (с сентября 1942 года по январь 1943 года), в городе Краснодоне.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Организация была создана после оккупации Краснодона войсками нацистской Германии «Молодая гвардия» насчитывала около ста десяти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участников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юношей и девушек. Самому младшему участнику подполья было четырнадцать лет.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Участников организации назывались молодогвардейцы.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2109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410" y="571480"/>
            <a:ext cx="2555945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9720" y="3511191"/>
            <a:ext cx="8884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Деятельность «Молодой гвардии»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За весь период своей деятельности организация «Молодая гвардия» выпустила и распространила в городе Краснодоне более пяти тысяч антифашистских листовок с данными о реальном положении дел на фронте и призывами к населению подниматься на беспощадную борьбу с немецкими оккупантами.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В ночь с 5 на 6 декабря 1942 года, в День Конституции СССР, молодогвардейцы устроили поджог здания немецкой биржи труда, где хранились списки людей (с адресами и заполненными рабочими карточками), предназначенных к угону на принудительные работы в нацистскую Германию, тем самым около двух тысяч юношей и девушек из </a:t>
            </a:r>
            <a:r>
              <a:rPr lang="ru-RU" b="1" i="1" dirty="0" err="1">
                <a:solidFill>
                  <a:srgbClr val="C00000"/>
                </a:solidFill>
              </a:rPr>
              <a:t>Краснодонского</a:t>
            </a:r>
            <a:r>
              <a:rPr lang="ru-RU" b="1" i="1" dirty="0">
                <a:solidFill>
                  <a:srgbClr val="C00000"/>
                </a:solidFill>
              </a:rPr>
              <a:t> района были спасены от насильственного вывоза.</a:t>
            </a:r>
          </a:p>
        </p:txBody>
      </p:sp>
    </p:spTree>
    <p:extLst>
      <p:ext uri="{BB962C8B-B14F-4D97-AF65-F5344CB8AC3E}">
        <p14:creationId xmlns="" xmlns:p14="http://schemas.microsoft.com/office/powerpoint/2010/main" val="319496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БОГДАН\Desktop\комсомольцы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642918"/>
            <a:ext cx="6460438" cy="4741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87049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184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Подвиги комсомольцев в ВОВ</vt:lpstr>
      <vt:lpstr>     Герой  - Человек, совершающий подвиги, необычный по своей храбрости, доблести, самоотверженности.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</dc:creator>
  <cp:lastModifiedBy>Home</cp:lastModifiedBy>
  <cp:revision>10</cp:revision>
  <dcterms:created xsi:type="dcterms:W3CDTF">2020-02-15T11:42:46Z</dcterms:created>
  <dcterms:modified xsi:type="dcterms:W3CDTF">2023-06-11T16:23:54Z</dcterms:modified>
</cp:coreProperties>
</file>