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66F38248-45EB-4BE8-A981-6CBC865E1F28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4F699346-4185-4436-84F5-BEBC1409525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4629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38248-45EB-4BE8-A981-6CBC865E1F28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99346-4185-4436-84F5-BEBC14095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61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38248-45EB-4BE8-A981-6CBC865E1F28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99346-4185-4436-84F5-BEBC1409525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788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38248-45EB-4BE8-A981-6CBC865E1F28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99346-4185-4436-84F5-BEBC1409525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31570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38248-45EB-4BE8-A981-6CBC865E1F28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99346-4185-4436-84F5-BEBC14095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278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38248-45EB-4BE8-A981-6CBC865E1F28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99346-4185-4436-84F5-BEBC1409525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89914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38248-45EB-4BE8-A981-6CBC865E1F28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99346-4185-4436-84F5-BEBC1409525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18597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38248-45EB-4BE8-A981-6CBC865E1F28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99346-4185-4436-84F5-BEBC1409525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32692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38248-45EB-4BE8-A981-6CBC865E1F28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99346-4185-4436-84F5-BEBC1409525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104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38248-45EB-4BE8-A981-6CBC865E1F28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99346-4185-4436-84F5-BEBC14095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276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38248-45EB-4BE8-A981-6CBC865E1F28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99346-4185-4436-84F5-BEBC14095251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589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38248-45EB-4BE8-A981-6CBC865E1F28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99346-4185-4436-84F5-BEBC14095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058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38248-45EB-4BE8-A981-6CBC865E1F28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99346-4185-4436-84F5-BEBC14095251}" type="slidenum">
              <a:rPr lang="ru-RU" smtClean="0"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7697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38248-45EB-4BE8-A981-6CBC865E1F28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99346-4185-4436-84F5-BEBC1409525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032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38248-45EB-4BE8-A981-6CBC865E1F28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99346-4185-4436-84F5-BEBC14095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898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38248-45EB-4BE8-A981-6CBC865E1F28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99346-4185-4436-84F5-BEBC1409525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5008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38248-45EB-4BE8-A981-6CBC865E1F28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99346-4185-4436-84F5-BEBC14095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341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6F38248-45EB-4BE8-A981-6CBC865E1F28}" type="datetimeFigureOut">
              <a:rPr lang="ru-RU" smtClean="0"/>
              <a:t>11.06.2023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699346-4185-4436-84F5-BEBC14095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5477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500042"/>
            <a:ext cx="7851648" cy="500066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ПРЕЗЕНТАЦИЯ ДЛЯ РОДИТЕЛЕЙ  </a:t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  «</a:t>
            </a:r>
            <a:r>
              <a:rPr lang="ru-RU" sz="4000" dirty="0" smtClean="0">
                <a:solidFill>
                  <a:srgbClr val="FF0000"/>
                </a:solidFill>
              </a:rPr>
              <a:t>Безопасность детей летом»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Без названия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760" y="142852"/>
            <a:ext cx="2928958" cy="264320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Расскажите детям о том, как правильно себя вести на детской площадке, в частности, качаться на качелях. К ним нужно подходить сбоку; садиться и вставать, дождавшись полной остановки; крепко держаться при катании.</a:t>
            </a:r>
          </a:p>
          <a:p>
            <a:pPr>
              <a:buNone/>
            </a:pPr>
            <a:r>
              <a:rPr lang="ru-RU" dirty="0" smtClean="0"/>
              <a:t>   Соблюдайте питьевой режим, чтобы не допустить обезвоживания. Давайте ребенку очищенную природную воду без газа.</a:t>
            </a:r>
          </a:p>
          <a:p>
            <a:endParaRPr lang="ru-RU" dirty="0"/>
          </a:p>
        </p:txBody>
      </p:sp>
      <p:pic>
        <p:nvPicPr>
          <p:cNvPr id="4" name="Рисунок 3" descr="Без названия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2330" y="214291"/>
            <a:ext cx="1857373" cy="178595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Важно научить и правилам пожарной безопасности в летний период. Не позволяйте разводить костры без присутствия взрослых. Поясните опасность огненной стихии в быстром распространении на соседние объекты.</a:t>
            </a:r>
            <a:endParaRPr lang="ru-RU" dirty="0"/>
          </a:p>
        </p:txBody>
      </p:sp>
      <p:pic>
        <p:nvPicPr>
          <p:cNvPr id="4" name="Рисунок 3" descr="Без названия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6578" y="285728"/>
            <a:ext cx="2143125" cy="2143125"/>
          </a:xfrm>
          <a:prstGeom prst="rect">
            <a:avLst/>
          </a:prstGeom>
        </p:spPr>
      </p:pic>
      <p:pic>
        <p:nvPicPr>
          <p:cNvPr id="5" name="Рисунок 4" descr="Без названия (4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364" y="4572008"/>
            <a:ext cx="2619375" cy="174307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4000" dirty="0" smtClean="0"/>
              <a:t>   Следование простым рекомендациям поможет обезопасить жизнь и здоровье вашего ребенка и позволит провести летние каникулы с максимальным удовольствием.</a:t>
            </a:r>
            <a:endParaRPr lang="ru-RU" sz="4000" dirty="0"/>
          </a:p>
        </p:txBody>
      </p:sp>
      <p:pic>
        <p:nvPicPr>
          <p:cNvPr id="4" name="Рисунок 3" descr="Без названия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6578" y="785794"/>
            <a:ext cx="2143125" cy="21431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                     Уважаемые родители!</a:t>
            </a:r>
          </a:p>
          <a:p>
            <a:pPr>
              <a:buNone/>
            </a:pPr>
            <a:r>
              <a:rPr lang="ru-RU" sz="2800" dirty="0" smtClean="0"/>
              <a:t>   Впереди долгожданное тепло и каникулы, а значит, большую часть времени дети будут проводить на свежем воздухе. Чтобы отдых оставил приятные впечатления и воспоминания, а неприятности не омрачили три летних месяца, стоит заранее подумать, о каких правилах безопасности необходимо напомнить детям:</a:t>
            </a:r>
          </a:p>
          <a:p>
            <a:endParaRPr lang="ru-RU" dirty="0"/>
          </a:p>
        </p:txBody>
      </p:sp>
      <p:pic>
        <p:nvPicPr>
          <p:cNvPr id="4" name="Рисунок 3" descr="Без названия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3702" y="214290"/>
            <a:ext cx="2143125" cy="214312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Не все, что привлекательно выглядит, является съедобным. </a:t>
            </a:r>
          </a:p>
          <a:p>
            <a:pPr>
              <a:buNone/>
            </a:pPr>
            <a:r>
              <a:rPr lang="ru-RU" dirty="0" smtClean="0"/>
              <a:t>    Лето – самое подходящее время, чтобы вместе с детьми изучить названия растений, ягод и плодов. Если у вас есть сад, постарайтесь, чтобы в нем не росло ничего ядовитого. В любом случае установите правило: ничто незнакомое в рот не брать.</a:t>
            </a:r>
          </a:p>
          <a:p>
            <a:endParaRPr lang="ru-RU" dirty="0"/>
          </a:p>
        </p:txBody>
      </p:sp>
      <p:pic>
        <p:nvPicPr>
          <p:cNvPr id="4" name="Рисунок 3" descr="Без названия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5140" y="1"/>
            <a:ext cx="2143125" cy="2000240"/>
          </a:xfrm>
          <a:prstGeom prst="rect">
            <a:avLst/>
          </a:prstGeom>
        </p:spPr>
      </p:pic>
      <p:pic>
        <p:nvPicPr>
          <p:cNvPr id="5" name="Рисунок 4" descr="unnam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868" y="4786322"/>
            <a:ext cx="1905000" cy="1905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6257940" cy="51816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        </a:t>
            </a:r>
            <a:r>
              <a:rPr lang="ru-RU" b="1" dirty="0" smtClean="0">
                <a:solidFill>
                  <a:srgbClr val="FF0000"/>
                </a:solidFill>
              </a:rPr>
              <a:t>Осторожнее с насекомыми. </a:t>
            </a:r>
          </a:p>
          <a:p>
            <a:pPr>
              <a:buNone/>
            </a:pPr>
            <a:r>
              <a:rPr lang="ru-RU" dirty="0" smtClean="0"/>
              <a:t>   С наступлением тепла на улице появляется большое количество насекомых. Некоторые из них безвредны (бабочки, божьи коровки, кузнечики и др.), а другие представляют угрозу для ребенка (клещи, комары, мошки, пчелы и др.). Выходя из дома на прогулку, наносите на кожу малыша средства, отпугивающие насекомых. Укусов пчел, ос и шершней можно избежать, если дети не будут играть среди цветов. Помните и применяйте на практике простейшие меры предосторожности.</a:t>
            </a:r>
          </a:p>
          <a:p>
            <a:endParaRPr lang="ru-RU" dirty="0"/>
          </a:p>
        </p:txBody>
      </p:sp>
      <p:pic>
        <p:nvPicPr>
          <p:cNvPr id="4" name="Рисунок 3" descr="Без названия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6578" y="214290"/>
            <a:ext cx="2143125" cy="2143125"/>
          </a:xfrm>
          <a:prstGeom prst="rect">
            <a:avLst/>
          </a:prstGeom>
        </p:spPr>
      </p:pic>
      <p:pic>
        <p:nvPicPr>
          <p:cNvPr id="5" name="Рисунок 4" descr="Без названия (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36" y="5214950"/>
            <a:ext cx="2571736" cy="14097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 </a:t>
            </a:r>
            <a:r>
              <a:rPr lang="ru-RU" b="1" dirty="0" smtClean="0">
                <a:solidFill>
                  <a:srgbClr val="FF0000"/>
                </a:solidFill>
              </a:rPr>
              <a:t>Защититься от солнца</a:t>
            </a:r>
          </a:p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/>
              <a:t>  Стоит, как можно раньше познакомить ребенка с солнцезащитным кремом и объяснить, для чего и как часто им пользоваться. И нужно не забывать про головной убор и зонт для пляжных игр, а также о том, что необходимо чередовать время пребывания на солнце с играми в тени.</a:t>
            </a:r>
          </a:p>
          <a:p>
            <a:endParaRPr lang="ru-RU" dirty="0"/>
          </a:p>
        </p:txBody>
      </p:sp>
      <p:pic>
        <p:nvPicPr>
          <p:cNvPr id="4" name="Рисунок 3" descr="Без названия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88" y="714356"/>
            <a:ext cx="2143125" cy="214312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411004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</a:t>
            </a:r>
            <a:r>
              <a:rPr lang="ru-RU" b="1" dirty="0" smtClean="0">
                <a:solidFill>
                  <a:srgbClr val="FF0000"/>
                </a:solidFill>
              </a:rPr>
              <a:t>Купаться под присмотром взрослого</a:t>
            </a:r>
          </a:p>
          <a:p>
            <a:pPr>
              <a:buNone/>
            </a:pPr>
            <a:r>
              <a:rPr lang="ru-RU" dirty="0" smtClean="0"/>
              <a:t>    Даже если ребенок уверенно плавает или одет в специальные нарукавники, жилет и круг, обязательно будьте рядом с ним внимательным наблюдателем и не упускайте его из виду.</a:t>
            </a:r>
          </a:p>
          <a:p>
            <a:endParaRPr lang="ru-RU" dirty="0"/>
          </a:p>
        </p:txBody>
      </p:sp>
      <p:pic>
        <p:nvPicPr>
          <p:cNvPr id="4" name="Рисунок 3" descr="Без названия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6578" y="214290"/>
            <a:ext cx="2143125" cy="2071678"/>
          </a:xfrm>
          <a:prstGeom prst="rect">
            <a:avLst/>
          </a:prstGeom>
        </p:spPr>
      </p:pic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6" y="4572008"/>
            <a:ext cx="2619375" cy="174307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               Мыть руки перед едой</a:t>
            </a:r>
          </a:p>
          <a:p>
            <a:pPr>
              <a:buNone/>
            </a:pPr>
            <a:r>
              <a:rPr lang="ru-RU" dirty="0" smtClean="0"/>
              <a:t>    А также овощи, фрукты и ягоды. Чтобы избежать инфекций, летом необходимо чаще напоминать детям о простых правилах гигиены, а также иметь с собой влажные салфетки на случай, если рядом не окажется воды. Также летом нужно тщательно следить за скоропортящимися продуктами и не хранить их при комнатной температуре.</a:t>
            </a:r>
          </a:p>
          <a:p>
            <a:endParaRPr lang="ru-RU" dirty="0"/>
          </a:p>
        </p:txBody>
      </p:sp>
      <p:pic>
        <p:nvPicPr>
          <p:cNvPr id="4" name="Рисунок 3" descr="Без названия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2264" y="285728"/>
            <a:ext cx="2143125" cy="214312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        Надевать защитное снаряжение</a:t>
            </a:r>
          </a:p>
          <a:p>
            <a:pPr>
              <a:buNone/>
            </a:pPr>
            <a:r>
              <a:rPr lang="ru-RU" dirty="0" smtClean="0"/>
              <a:t>   Покупка велосипеда, роликов или скейтборда должна сопровождаться покупкой шлема и прочей защиты от травм. А надевание такого снаряжения пусть станет обязательным правилом, неважно, одну минуту ехать до нужного места или двадцать.</a:t>
            </a:r>
          </a:p>
          <a:p>
            <a:endParaRPr lang="ru-RU" dirty="0"/>
          </a:p>
        </p:txBody>
      </p:sp>
      <p:pic>
        <p:nvPicPr>
          <p:cNvPr id="4" name="Рисунок 3" descr="Без названия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9454" y="214291"/>
            <a:ext cx="2000249" cy="1785949"/>
          </a:xfrm>
          <a:prstGeom prst="rect">
            <a:avLst/>
          </a:prstGeom>
        </p:spPr>
      </p:pic>
      <p:pic>
        <p:nvPicPr>
          <p:cNvPr id="5" name="Рисунок 4" descr="images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488" y="4786322"/>
            <a:ext cx="2867025" cy="1600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  </a:t>
            </a:r>
            <a:r>
              <a:rPr lang="ru-RU" b="1" dirty="0" smtClean="0">
                <a:solidFill>
                  <a:srgbClr val="FF0000"/>
                </a:solidFill>
              </a:rPr>
              <a:t>Общие правила безопасности детей на летних                         каникулах</a:t>
            </a:r>
          </a:p>
          <a:p>
            <a:pPr>
              <a:buNone/>
            </a:pPr>
            <a:r>
              <a:rPr lang="ru-RU" dirty="0" smtClean="0"/>
              <a:t>    К сожалению, опасности подстерегают детей не только в местах отдыха, но и на детской площадке, на дороге, в общественных местах. Однако следование рекомендациям поможет снизить риски:</a:t>
            </a:r>
          </a:p>
          <a:p>
            <a:pPr>
              <a:buNone/>
            </a:pPr>
            <a:r>
              <a:rPr lang="ru-RU" dirty="0" smtClean="0"/>
              <a:t>   Обязательно учите ребенка переходу улицы по светофору, расскажите об опасности, которую несет автомобиль.</a:t>
            </a:r>
          </a:p>
          <a:p>
            <a:endParaRPr lang="ru-RU" dirty="0"/>
          </a:p>
        </p:txBody>
      </p:sp>
      <p:pic>
        <p:nvPicPr>
          <p:cNvPr id="4" name="Рисунок 3" descr="Без названия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768" y="214290"/>
            <a:ext cx="1714497" cy="185738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37</TotalTime>
  <Words>326</Words>
  <Application>Microsoft Office PowerPoint</Application>
  <PresentationFormat>Экран (4:3)</PresentationFormat>
  <Paragraphs>23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Garamond</vt:lpstr>
      <vt:lpstr>Натуральные материалы</vt:lpstr>
      <vt:lpstr>ПРЕЗЕНТАЦИЯ ДЛЯ РОДИТЕЛЕЙ     «Безопасность детей летом»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ДЛЯ РОДИТЕЛЕЙ     «Безопасность детей летом»</dc:title>
  <dc:creator>User</dc:creator>
  <cp:lastModifiedBy>Иринка</cp:lastModifiedBy>
  <cp:revision>5</cp:revision>
  <dcterms:created xsi:type="dcterms:W3CDTF">2020-05-13T12:33:46Z</dcterms:created>
  <dcterms:modified xsi:type="dcterms:W3CDTF">2023-06-11T10:08:57Z</dcterms:modified>
</cp:coreProperties>
</file>