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6" r:id="rId9"/>
    <p:sldId id="267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20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371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084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2740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535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41170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0726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040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841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517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806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815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381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504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32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857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676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95DBB25-6A59-4AAF-8027-C5F20688594B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5FF8951-5D4F-4025-A4C7-608EC5909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3170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87D6E6-461C-40CC-8127-46555BB772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9349" y="326570"/>
            <a:ext cx="9940834" cy="2351315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 природоведению.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 ФГОС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(вариант 1)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Надомное обучение.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Животный мир нашей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C6D8BD1-F9E3-495F-934E-A51919F89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9400" y="3177661"/>
            <a:ext cx="6400800" cy="1947333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ГБОУ школа № 17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Ласунова Тамара Михайловна</a:t>
            </a:r>
          </a:p>
        </p:txBody>
      </p:sp>
    </p:spTree>
    <p:extLst>
      <p:ext uri="{BB962C8B-B14F-4D97-AF65-F5344CB8AC3E}">
        <p14:creationId xmlns:p14="http://schemas.microsoft.com/office/powerpoint/2010/main" val="57402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2389" y="130629"/>
            <a:ext cx="6449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степей и пустынь.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5383" y="776960"/>
            <a:ext cx="4700509" cy="31346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726" y="3911613"/>
            <a:ext cx="4605091" cy="287818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4298" y="3067451"/>
            <a:ext cx="5563005" cy="1001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жарких странах он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живёт, гордо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пескам идёт,</a:t>
            </a:r>
            <a:b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спине </a:t>
            </a:r>
            <a:r>
              <a:rPr lang="ru-RU" dirty="0" err="1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горбы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имеет,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колючки — не худеет.</a:t>
            </a:r>
            <a:b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других не просит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блюд, потому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что он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верблюд.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78732" y="3979818"/>
            <a:ext cx="5878286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– опасная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змея, ядовита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очень 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Только если нападаю, т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всегда предупреждаю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Голову я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поднимаю, капюшон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свой раздуваю.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Кобра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4298" y="639452"/>
            <a:ext cx="56691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Верблюды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животные, которые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 к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роду млекопитающих.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животные крупных размеров, они умеют выживать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засушливых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местах, живут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пустынях и степях. 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Живут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долго, до 40 лет. Могут долго обходиться без воды, жидкость они сберегают в желудке, точнее в рубцовой ткани. Без воды они могут выдерживать пару недель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29943" y="4961241"/>
            <a:ext cx="64356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Кобра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крупная из ядовитых змей нашей планеты. Змеи — это пресмыкающиеся с длинным гибким телом, лишенным конечностей. Они передвигаются по земле волнообразными движениями при помощи расположенных на нижней стороне тела чешуек, которыми цепляются за поверхность.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35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0385" y="-6195"/>
            <a:ext cx="9242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горных районов нашей Родины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8775" y="947913"/>
            <a:ext cx="4303843" cy="34020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2" y="947912"/>
            <a:ext cx="5823436" cy="32764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2" y="4349932"/>
            <a:ext cx="5199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Орёл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крупная птица. В длину достигает до 1 м, а размах его крыльев до 2,4 м. Он высоко летает над горами и может долгое время находиться в воздухе.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97189" y="4349932"/>
            <a:ext cx="4846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населяет только горы. Стремительно передвигается по скалам и снежникам, для этого имеет крепкие копыта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риспособленные для передвижения по отвесным скалам. Шерсть рыжая, обитает в зоне альпийских лугов.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05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3039" y="222068"/>
            <a:ext cx="89611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очень важная часть живой природы. Сейчас люди поняли, что животные нашей планеты в опасности, поэтому ведётся большая работа по их охране.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Защитим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 вместе.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994" y="1738654"/>
            <a:ext cx="7393577" cy="41540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09547" y="5892677"/>
            <a:ext cx="1941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91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9CDFE8-341E-4B0A-A509-20B844CA4579}"/>
              </a:ext>
            </a:extLst>
          </p:cNvPr>
          <p:cNvSpPr txBox="1"/>
          <p:nvPr/>
        </p:nvSpPr>
        <p:spPr>
          <a:xfrm>
            <a:off x="1110344" y="1073426"/>
            <a:ext cx="1039803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представления о животных нашей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Систематизировать и расширять знания о животных нашей страны.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обучающихся с конкретными представителями разных групп животных (севера, тундры, лесов, степей)</a:t>
            </a:r>
          </a:p>
          <a:p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Коррегирующие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классифицировать животных по месту обитания.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внимание, память, речь, словарный запас.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аккуратность, любовь к своей родине, заботливое отношение к окружающей природе.</a:t>
            </a:r>
          </a:p>
          <a:p>
            <a:pPr marL="457200" indent="-457200">
              <a:buAutoNum type="arabicPeriod"/>
            </a:pPr>
            <a:endParaRPr lang="ru-RU" sz="2000" b="1" dirty="0" smtClean="0"/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058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9825" y="2263446"/>
            <a:ext cx="5650613" cy="39675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19349" y="352697"/>
            <a:ext cx="7824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севера.</a:t>
            </a:r>
          </a:p>
          <a:p>
            <a:pPr lvl="0" algn="ct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этого края приспособились к холодному климату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4320" y="18941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19349" y="2078780"/>
            <a:ext cx="4545875" cy="138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Братья, сестры бурым мишкам,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 не любят мед и шишки,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Моржи, тюлени им соседи.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это?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–  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Белые медведи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9051" y="3775167"/>
            <a:ext cx="48836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белого медведя густой мех.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защищает животное от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холодных ветров и морозов.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медведь не боится холодной воды.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00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3783" y="417207"/>
            <a:ext cx="5953730" cy="386740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48639" y="2350509"/>
            <a:ext cx="3827417" cy="206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Антарктиде кто живет, 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Обожает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снег и лед?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Вместо плюшек и конфет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Рыбку кушает в обед.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Ловит он ее весь день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легкостью! Ведь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…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73782" y="4532810"/>
            <a:ext cx="54007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Жесткая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шерсть сохраняет тепло. Терморегуляцию обеспечивает слой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одкожного жира, который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накапливают за зиму.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 тюлени переносят суровые условия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Арктики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Антарктики. Тюлень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питается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рыбой.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19349" y="757646"/>
            <a:ext cx="1461106" cy="5305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lnSpc>
                <a:spcPct val="107000"/>
              </a:lnSpc>
            </a:pPr>
            <a:r>
              <a:rPr lang="ru-RU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Тюлень</a:t>
            </a:r>
            <a:endParaRPr lang="ru-RU" sz="28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85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5303" y="310243"/>
            <a:ext cx="4869724" cy="324648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19349" y="1488467"/>
            <a:ext cx="4637314" cy="1850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в холодном океане,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Словно в теплой пенной ванне,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Может плавать и нырять,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Стаи льдинок разгонять?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Да! Такие виражи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Могут делать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лишь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8721" y="4650377"/>
            <a:ext cx="8138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Морж — крупный морской зверь с очень толстой кожей.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Верхние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клыки чрезвычайно развиты,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удлинённые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направлены вниз.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65810" y="619909"/>
            <a:ext cx="16380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Моржи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6337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40" y="352698"/>
            <a:ext cx="1137774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тундры.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животные хорошо приспособились к суровым условиям. У них густой мех или оперение защитной окраски.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568" y="1770931"/>
            <a:ext cx="3367403" cy="267043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9568" y="4763142"/>
            <a:ext cx="3458843" cy="1288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снег глубокий разгребает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ягель вкусный добывает,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Копает он порой весь день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Полярный северный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...Олень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1270" y="1763170"/>
            <a:ext cx="3747481" cy="26782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37596" y="4867765"/>
            <a:ext cx="3936148" cy="94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Белый на белом, написал где бегал.</a:t>
            </a:r>
            <a:endParaRPr lang="ru-RU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Лиса прочтет, 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белого 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найдет. </a:t>
            </a: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Заяц</a:t>
            </a:r>
            <a:b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5842" y="1763171"/>
            <a:ext cx="4017299" cy="267819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317665" y="4867765"/>
            <a:ext cx="3513651" cy="155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07000"/>
              </a:lnSpc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тундре холодной зимой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Дует ветер ледяной.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Птица в снег зароется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снежком укроется.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(Белая куропатка)</a:t>
            </a:r>
            <a:endParaRPr lang="ru-RU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87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335" y="142932"/>
            <a:ext cx="4465545" cy="28046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08482" y="49960"/>
            <a:ext cx="4032068" cy="155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07000"/>
              </a:lnSpc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Днём спит, ночью летает,</a:t>
            </a:r>
            <a:endParaRPr lang="ru-RU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Ухает, людей пугает.</a:t>
            </a:r>
            <a:endParaRPr lang="ru-RU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Всем мышам гроза.</a:t>
            </a:r>
            <a:endParaRPr lang="ru-RU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Кругом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голова!</a:t>
            </a:r>
            <a:endParaRPr lang="ru-RU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Полярная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белая.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(сова)</a:t>
            </a:r>
            <a:endParaRPr lang="ru-RU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2216" y="3693315"/>
            <a:ext cx="4054185" cy="304063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54880" y="5383071"/>
            <a:ext cx="3287486" cy="670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Мех серебрист. С лисою схож.</a:t>
            </a:r>
          </a:p>
          <a:p>
            <a:pPr lvl="0" fontAlgn="base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Мышей ловец, зовут...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Песец</a:t>
            </a:r>
            <a:endParaRPr lang="ru-RU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08482" y="1635326"/>
            <a:ext cx="56649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Белая </a:t>
            </a:r>
            <a:r>
              <a:rPr lang="ru-RU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сова — самая крупная </a:t>
            </a:r>
            <a:r>
              <a:rPr lang="ru-RU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птица </a:t>
            </a:r>
            <a:r>
              <a:rPr lang="ru-RU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тундре. </a:t>
            </a:r>
            <a:r>
              <a:rPr lang="ru-RU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 круглая. </a:t>
            </a:r>
            <a:r>
              <a:rPr lang="ru-RU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Самки крупнее </a:t>
            </a:r>
            <a:r>
              <a:rPr lang="ru-RU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самцов. </a:t>
            </a:r>
            <a:r>
              <a:rPr lang="ru-RU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Белое оперение полярной совы маскирует её на фоне снега</a:t>
            </a:r>
            <a:r>
              <a:rPr lang="ru-RU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Птенцы коричневого цвета. Клюв чёрный, почти до конца покрыт перьями-щетинками. Оперение ног похоже на шерсть, образует «космы».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9248" y="4702629"/>
            <a:ext cx="45141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Тундра является наиболее комфортной средой их обитания, но порой песцов можно встретить и в лесотундре, также на побережьях северных морей и океанов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Нередко песцы охотятся и на белых гусей, казарок, тундровых куропаток, разоряют гнезда полярных сов, ловят рыб.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46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7279" y="78379"/>
            <a:ext cx="1065929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наших лесов.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лесах нашей страны живет много крупных и мелких зверей, насекомых, птиц.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711" y="1155597"/>
            <a:ext cx="4185589" cy="27806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7641" y="1155597"/>
            <a:ext cx="4478059" cy="28586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50638" y="3936199"/>
            <a:ext cx="4585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Зубовато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серовато,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полю рыщет,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Телят, ягнят ищет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(Волк)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4508" y="3936199"/>
            <a:ext cx="57190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бродит без дороги, между сосен и берез.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зимою спит в берлоге, от мороза пряча нос.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2880" y="4660549"/>
            <a:ext cx="5669280" cy="1740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крупный хищный зверь. У него большая голова с маленькими ушами, мощные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короткий хвост.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Шерсть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густая, окраска может иметь множество оттенков от светло-коричневой до почти черной. Длина тела взрослого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варьирует от одного до трех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метров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66114" y="4660549"/>
            <a:ext cx="557658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Волк очень умный хищник. Он питается другими животными. Волки живут  группами-стаями. Охотятся вместе, один волк находится в засаде, другие гонят  на него добычу. В качестве добычи выбирают зайцев, оленей, лосей. Эти животные могут питаться погибшими животными (падалью). Люди называют их санитарами леса.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0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9242" y="182879"/>
            <a:ext cx="5736336" cy="35852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7" y="3059668"/>
            <a:ext cx="5679242" cy="35384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4983" y="182879"/>
            <a:ext cx="2910412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за зверь идет большой?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 с рогатой головой.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он лесной тропой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Возвращается домой.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Лось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31428" y="3768089"/>
            <a:ext cx="4928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зверей она хитрей, шубка рыжа на ней.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Пышный хвост-её краса, этот зверь лесной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383208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Лось – это самое крупное животное из семейства «оленевые». Длина тела лося достигает порядка 3-х </a:t>
            </a:r>
            <a:r>
              <a:rPr lang="ru-RU" dirty="0" smtClean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метров. </a:t>
            </a:r>
            <a:r>
              <a:rPr lang="ru-RU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Окрас </a:t>
            </a:r>
            <a:r>
              <a:rPr lang="ru-RU" dirty="0" smtClean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шерсти </a:t>
            </a:r>
            <a:r>
              <a:rPr lang="ru-RU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соответствует черному, а затем этот оттенок </a:t>
            </a:r>
            <a:r>
              <a:rPr lang="ru-RU" dirty="0" smtClean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становится бурым. </a:t>
            </a:r>
            <a:r>
              <a:rPr lang="ru-RU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зимнее время лоси всегда светлее, </a:t>
            </a:r>
            <a:r>
              <a:rPr lang="ru-RU" dirty="0" smtClean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в летнее.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69235" y="4603287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Лиса-хищное млекопитающее. А еще у всякой порядочной лисицы пушистый хвост. Хвост лисицы не для красоты лишь создан природы, он служит стабилизатором во время бега, а в зимние холода может согреть свою хозяйку. Лиса хорошо видит в темноте. Тело лисы покрыто густой рыжей шерстью. Пищей для лисы служит мелкая живность-различные грызуны: мыши, суслики, зайцы, птицы.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48000" y="26903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195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404</TotalTime>
  <Words>848</Words>
  <Application>Microsoft Office PowerPoint</Application>
  <PresentationFormat>Широкоэкранный</PresentationFormat>
  <Paragraphs>97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Сектор</vt:lpstr>
      <vt:lpstr>Презентация по природоведению. 6 класс ФГОС (вариант 1) Надомное обучение. Тема: Животный мир нашей страны.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природоведению. 6 класс ФГОС ОВЗ Тема: Животный мир нашей страны</dc:title>
  <dc:creator>lasunova1963@mail.ru</dc:creator>
  <cp:lastModifiedBy>lasunova1963@mail.ru</cp:lastModifiedBy>
  <cp:revision>44</cp:revision>
  <dcterms:created xsi:type="dcterms:W3CDTF">2022-03-30T19:20:57Z</dcterms:created>
  <dcterms:modified xsi:type="dcterms:W3CDTF">2023-06-11T19:12:00Z</dcterms:modified>
</cp:coreProperties>
</file>