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2" r:id="rId4"/>
    <p:sldId id="263" r:id="rId5"/>
    <p:sldId id="264" r:id="rId6"/>
    <p:sldId id="265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4526-52E0-4193-947F-6765D0167972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3789-D438-4D5B-B7C0-F3791CEDBF8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0_8ba00_d94a6878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4526-52E0-4193-947F-6765D0167972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3789-D438-4D5B-B7C0-F3791CEDB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4526-52E0-4193-947F-6765D0167972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3789-D438-4D5B-B7C0-F3791CEDB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4526-52E0-4193-947F-6765D0167972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3789-D438-4D5B-B7C0-F3791CEDB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4526-52E0-4193-947F-6765D0167972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3789-D438-4D5B-B7C0-F3791CEDB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4526-52E0-4193-947F-6765D0167972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3789-D438-4D5B-B7C0-F3791CEDB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4526-52E0-4193-947F-6765D0167972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3789-D438-4D5B-B7C0-F3791CEDB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4526-52E0-4193-947F-6765D0167972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3789-D438-4D5B-B7C0-F3791CEDB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4526-52E0-4193-947F-6765D0167972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3789-D438-4D5B-B7C0-F3791CEDB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4526-52E0-4193-947F-6765D0167972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3789-D438-4D5B-B7C0-F3791CEDB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4526-52E0-4193-947F-6765D0167972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3789-D438-4D5B-B7C0-F3791CEDB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F4526-52E0-4193-947F-6765D0167972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73789-D438-4D5B-B7C0-F3791CEDBF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142852"/>
            <a:ext cx="7786742" cy="6500858"/>
          </a:xfrm>
          <a:prstGeom prst="rect">
            <a:avLst/>
          </a:prstGeom>
          <a:solidFill>
            <a:srgbClr val="9BFFC8">
              <a:alpha val="70000"/>
            </a:srgb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142852"/>
            <a:ext cx="7786742" cy="6500858"/>
          </a:xfrm>
          <a:prstGeom prst="rect">
            <a:avLst/>
          </a:prstGeom>
          <a:noFill/>
          <a:ln w="3175">
            <a:solidFill>
              <a:schemeClr val="accent3">
                <a:lumMod val="20000"/>
                <a:lumOff val="80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black">
                  <a:lumMod val="65000"/>
                  <a:lumOff val="3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 descr="0_8d29a_f23ca638_L.png"/>
          <p:cNvPicPr>
            <a:picLocks noChangeAspect="1"/>
          </p:cNvPicPr>
          <p:nvPr/>
        </p:nvPicPr>
        <p:blipFill>
          <a:blip r:embed="rId13" cstate="print"/>
          <a:srcRect b="10421"/>
          <a:stretch>
            <a:fillRect/>
          </a:stretch>
        </p:blipFill>
        <p:spPr>
          <a:xfrm rot="16200000" flipH="1">
            <a:off x="7707134" y="5245373"/>
            <a:ext cx="1824479" cy="1049254"/>
          </a:xfrm>
          <a:prstGeom prst="rect">
            <a:avLst/>
          </a:prstGeom>
        </p:spPr>
      </p:pic>
      <p:pic>
        <p:nvPicPr>
          <p:cNvPr id="27" name="Рисунок 26" descr="0_8d29a_f23ca638_L.png"/>
          <p:cNvPicPr>
            <a:picLocks noChangeAspect="1"/>
          </p:cNvPicPr>
          <p:nvPr/>
        </p:nvPicPr>
        <p:blipFill>
          <a:blip r:embed="rId13" cstate="print"/>
          <a:srcRect b="11427"/>
          <a:stretch>
            <a:fillRect/>
          </a:stretch>
        </p:blipFill>
        <p:spPr>
          <a:xfrm rot="5400000">
            <a:off x="-839984" y="3803439"/>
            <a:ext cx="3894544" cy="2214577"/>
          </a:xfrm>
          <a:prstGeom prst="rect">
            <a:avLst/>
          </a:prstGeom>
        </p:spPr>
      </p:pic>
      <p:pic>
        <p:nvPicPr>
          <p:cNvPr id="28" name="Рисунок 27" descr="0_8d29a_f23ca638_L.png"/>
          <p:cNvPicPr>
            <a:picLocks noChangeAspect="1"/>
          </p:cNvPicPr>
          <p:nvPr/>
        </p:nvPicPr>
        <p:blipFill>
          <a:blip r:embed="rId13" cstate="print"/>
          <a:srcRect b="10421"/>
          <a:stretch>
            <a:fillRect/>
          </a:stretch>
        </p:blipFill>
        <p:spPr>
          <a:xfrm rot="16200000" flipV="1">
            <a:off x="-799322" y="799319"/>
            <a:ext cx="3762375" cy="2163735"/>
          </a:xfrm>
          <a:prstGeom prst="rect">
            <a:avLst/>
          </a:prstGeom>
        </p:spPr>
      </p:pic>
      <p:pic>
        <p:nvPicPr>
          <p:cNvPr id="29" name="Рисунок 28" descr="0_8d29a_f23ca638_L.png"/>
          <p:cNvPicPr>
            <a:picLocks noChangeAspect="1"/>
          </p:cNvPicPr>
          <p:nvPr/>
        </p:nvPicPr>
        <p:blipFill>
          <a:blip r:embed="rId13" cstate="print"/>
          <a:srcRect b="10421"/>
          <a:stretch>
            <a:fillRect/>
          </a:stretch>
        </p:blipFill>
        <p:spPr>
          <a:xfrm rot="5400000" flipH="1" flipV="1">
            <a:off x="7850001" y="491924"/>
            <a:ext cx="1643074" cy="944929"/>
          </a:xfrm>
          <a:prstGeom prst="rect">
            <a:avLst/>
          </a:prstGeom>
        </p:spPr>
      </p:pic>
      <p:pic>
        <p:nvPicPr>
          <p:cNvPr id="30" name="Рисунок 29" descr="0_8d29a_f23ca638_L.png"/>
          <p:cNvPicPr>
            <a:picLocks noChangeAspect="1"/>
          </p:cNvPicPr>
          <p:nvPr/>
        </p:nvPicPr>
        <p:blipFill>
          <a:blip r:embed="rId13" cstate="print"/>
          <a:srcRect b="10421"/>
          <a:stretch>
            <a:fillRect/>
          </a:stretch>
        </p:blipFill>
        <p:spPr>
          <a:xfrm rot="16200000" flipH="1">
            <a:off x="7906261" y="1905509"/>
            <a:ext cx="1571635" cy="903844"/>
          </a:xfrm>
          <a:prstGeom prst="rect">
            <a:avLst/>
          </a:prstGeom>
        </p:spPr>
      </p:pic>
      <p:pic>
        <p:nvPicPr>
          <p:cNvPr id="31" name="Рисунок 30" descr="0_8d29a_f23ca638_L.png"/>
          <p:cNvPicPr>
            <a:picLocks noChangeAspect="1"/>
          </p:cNvPicPr>
          <p:nvPr/>
        </p:nvPicPr>
        <p:blipFill>
          <a:blip r:embed="rId13" cstate="print"/>
          <a:srcRect b="10421"/>
          <a:stretch>
            <a:fillRect/>
          </a:stretch>
        </p:blipFill>
        <p:spPr>
          <a:xfrm rot="5400000" flipH="1" flipV="1">
            <a:off x="7568697" y="3496768"/>
            <a:ext cx="2000263" cy="1150347"/>
          </a:xfrm>
          <a:prstGeom prst="rect">
            <a:avLst/>
          </a:prstGeom>
        </p:spPr>
      </p:pic>
      <p:pic>
        <p:nvPicPr>
          <p:cNvPr id="39" name="Рисунок 38" descr="0_8d29a_f23ca638_L.png"/>
          <p:cNvPicPr>
            <a:picLocks noChangeAspect="1"/>
          </p:cNvPicPr>
          <p:nvPr/>
        </p:nvPicPr>
        <p:blipFill>
          <a:blip r:embed="rId13" cstate="print"/>
          <a:srcRect b="10421"/>
          <a:stretch>
            <a:fillRect/>
          </a:stretch>
        </p:blipFill>
        <p:spPr>
          <a:xfrm rot="16200000" flipV="1">
            <a:off x="-424958" y="3211016"/>
            <a:ext cx="2000263" cy="1150347"/>
          </a:xfrm>
          <a:prstGeom prst="rect">
            <a:avLst/>
          </a:prstGeom>
        </p:spPr>
      </p:pic>
      <p:pic>
        <p:nvPicPr>
          <p:cNvPr id="40" name="Рисунок 39" descr="0_8d29a_f23ca638_L.png"/>
          <p:cNvPicPr>
            <a:picLocks noChangeAspect="1"/>
          </p:cNvPicPr>
          <p:nvPr/>
        </p:nvPicPr>
        <p:blipFill>
          <a:blip r:embed="rId13" cstate="print"/>
          <a:srcRect b="10421"/>
          <a:stretch>
            <a:fillRect/>
          </a:stretch>
        </p:blipFill>
        <p:spPr>
          <a:xfrm rot="16200000" flipV="1">
            <a:off x="-424958" y="996438"/>
            <a:ext cx="2000263" cy="1150347"/>
          </a:xfrm>
          <a:prstGeom prst="rect">
            <a:avLst/>
          </a:prstGeom>
        </p:spPr>
      </p:pic>
      <p:pic>
        <p:nvPicPr>
          <p:cNvPr id="41" name="Рисунок 40" descr="0_8d29a_f23ca638_L.png"/>
          <p:cNvPicPr>
            <a:picLocks noChangeAspect="1"/>
          </p:cNvPicPr>
          <p:nvPr/>
        </p:nvPicPr>
        <p:blipFill>
          <a:blip r:embed="rId13" cstate="print"/>
          <a:srcRect b="10421"/>
          <a:stretch>
            <a:fillRect/>
          </a:stretch>
        </p:blipFill>
        <p:spPr>
          <a:xfrm rot="16200000" flipV="1">
            <a:off x="-424958" y="5282695"/>
            <a:ext cx="2000263" cy="115034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285860"/>
            <a:ext cx="7772400" cy="1470025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i="1" dirty="0" err="1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В.Т.Чисталёвлӧн </a:t>
            </a:r>
            <a:r>
              <a:rPr lang="ru-RU" b="1" i="1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«</a:t>
            </a:r>
            <a:r>
              <a:rPr lang="ru-RU" b="1" i="1" dirty="0" err="1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Кодзув</a:t>
            </a:r>
            <a:r>
              <a:rPr lang="ru-RU" b="1" i="1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пи» пьеса </a:t>
            </a:r>
            <a:r>
              <a:rPr lang="ru-RU" b="1" i="1" dirty="0" err="1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серти</a:t>
            </a:r>
            <a:r>
              <a:rPr lang="ru-RU" b="1" i="1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урок. </a:t>
            </a:r>
            <a:endParaRPr lang="ru-RU" b="1" i="1" dirty="0"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71736" y="3714752"/>
            <a:ext cx="6400800" cy="2286016"/>
          </a:xfrm>
        </p:spPr>
        <p:txBody>
          <a:bodyPr/>
          <a:lstStyle/>
          <a:p>
            <a:pPr algn="r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лӧсьӧдысь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algn="r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Уляшева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Татьяна Владимировна,</a:t>
            </a:r>
          </a:p>
          <a:p>
            <a:pPr algn="r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В.Т.Чисталёв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нима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spcBef>
                <a:spcPts val="0"/>
              </a:spcBef>
            </a:pP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Помӧсдін шӧр школаса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кыв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да литература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велӧдысь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14678" y="6215082"/>
            <a:ext cx="21257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Помӧсдін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332656"/>
            <a:ext cx="71838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Стадия вызова</a:t>
            </a:r>
          </a:p>
          <a:p>
            <a:pPr marL="514350" indent="-51435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Верные-неверные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суждения» приём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340768"/>
            <a:ext cx="7654788" cy="338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Крестьянин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вöрысь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аддзис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зарни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тубрас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Мужичöй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кагасö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быдтiс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10 во?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Кодзув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пилöн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бать-мамыс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збыль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вылас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вöлiны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король да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королеваöн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Кодзув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вöлi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мичаöн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Кодзув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быдмигас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вöлi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шань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зонкаöн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Вермас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лоны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Кодзув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шаньöн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332656"/>
            <a:ext cx="542449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Стадия осмысления.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Приём «Чтение с остановками».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1556792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Уджалӧны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текст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серти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котыръясӧн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корсьӧны  ключевӧй кывъяс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зільӧны гӧгӧрвоны медшӧр проблемасӧ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2996952"/>
            <a:ext cx="2502024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Чорыд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сьӧлӧма йӧз.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тэнад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бур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сьӧлӧмыд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76202" y="3068960"/>
            <a:ext cx="2082045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Лёк,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чорыд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сьӧлӧма морт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5373216"/>
            <a:ext cx="3869521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кӧ мамтӧ бурӧдыштав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Енмыд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ёрас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332656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Геройӧс донъялӧм.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«Кластер» приём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отсӧгӧн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995936" y="2852936"/>
            <a:ext cx="1296144" cy="914400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Кодзув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051720" y="1772816"/>
            <a:ext cx="2016224" cy="1130424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Геройяслӧн донъялӧм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580112" y="1916832"/>
            <a:ext cx="2016224" cy="10081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Ачыс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асьсӧ донъялӧ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707904" y="4149080"/>
            <a:ext cx="1872208" cy="9144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Челядьлӧн донъялӧм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>
            <a:stCxn id="4" idx="5"/>
          </p:cNvCxnSpPr>
          <p:nvPr/>
        </p:nvCxnSpPr>
        <p:spPr>
          <a:xfrm>
            <a:off x="3772675" y="2737693"/>
            <a:ext cx="367277" cy="3312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5" idx="3"/>
            <a:endCxn id="3" idx="7"/>
          </p:cNvCxnSpPr>
          <p:nvPr/>
        </p:nvCxnSpPr>
        <p:spPr>
          <a:xfrm flipH="1">
            <a:off x="5102264" y="2777310"/>
            <a:ext cx="773117" cy="209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3" idx="4"/>
            <a:endCxn id="6" idx="0"/>
          </p:cNvCxnSpPr>
          <p:nvPr/>
        </p:nvCxnSpPr>
        <p:spPr>
          <a:xfrm>
            <a:off x="4644008" y="3767336"/>
            <a:ext cx="0" cy="3817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2051720" y="764704"/>
            <a:ext cx="1202432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Лёк,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чорыд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сьӧлӧма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79512" y="908720"/>
            <a:ext cx="1584176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Чужӧмыс полывсялӧн кодь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07504" y="1988840"/>
            <a:ext cx="1656184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Юрсиыс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пач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чышкан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лыс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кодь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979712" y="3140968"/>
            <a:ext cx="15121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Зэв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тшапа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видзӧ асьсӧ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Прямая соединительная линия 22"/>
          <p:cNvCxnSpPr>
            <a:stCxn id="4" idx="0"/>
          </p:cNvCxnSpPr>
          <p:nvPr/>
        </p:nvCxnSpPr>
        <p:spPr>
          <a:xfrm flipH="1" flipV="1">
            <a:off x="2915816" y="1700808"/>
            <a:ext cx="144016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4" idx="1"/>
            <a:endCxn id="17" idx="3"/>
          </p:cNvCxnSpPr>
          <p:nvPr/>
        </p:nvCxnSpPr>
        <p:spPr>
          <a:xfrm flipH="1" flipV="1">
            <a:off x="1763688" y="1365920"/>
            <a:ext cx="583301" cy="5724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4" idx="2"/>
            <a:endCxn id="18" idx="3"/>
          </p:cNvCxnSpPr>
          <p:nvPr/>
        </p:nvCxnSpPr>
        <p:spPr>
          <a:xfrm flipH="1">
            <a:off x="1763688" y="2338028"/>
            <a:ext cx="288032" cy="108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4" idx="4"/>
          </p:cNvCxnSpPr>
          <p:nvPr/>
        </p:nvCxnSpPr>
        <p:spPr>
          <a:xfrm>
            <a:off x="3059832" y="2903240"/>
            <a:ext cx="0" cy="2377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Скругленный прямоугольник 31"/>
          <p:cNvSpPr/>
          <p:nvPr/>
        </p:nvSpPr>
        <p:spPr>
          <a:xfrm>
            <a:off x="4716016" y="836712"/>
            <a:ext cx="2376264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енэжысь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усьӧм, ме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абу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мисьтӧм мамлӧн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524328" y="908720"/>
            <a:ext cx="1368152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ворс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мисьтӧм челядькӧд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67544" y="3140968"/>
            <a:ext cx="115212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Мувыв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урӧс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единительная линия 37"/>
          <p:cNvCxnSpPr>
            <a:stCxn id="4" idx="3"/>
          </p:cNvCxnSpPr>
          <p:nvPr/>
        </p:nvCxnSpPr>
        <p:spPr>
          <a:xfrm flipH="1">
            <a:off x="1475656" y="2737693"/>
            <a:ext cx="871333" cy="403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Скругленный прямоугольник 38"/>
          <p:cNvSpPr/>
          <p:nvPr/>
        </p:nvSpPr>
        <p:spPr>
          <a:xfrm>
            <a:off x="7812360" y="2060848"/>
            <a:ext cx="1008112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лёка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вӧчи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6804248" y="3284984"/>
            <a:ext cx="1728192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вывті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вылӧ ачымӧс пукті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" name="Прямая соединительная линия 41"/>
          <p:cNvCxnSpPr>
            <a:stCxn id="5" idx="0"/>
          </p:cNvCxnSpPr>
          <p:nvPr/>
        </p:nvCxnSpPr>
        <p:spPr>
          <a:xfrm flipV="1">
            <a:off x="6588224" y="177281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5" idx="7"/>
          </p:cNvCxnSpPr>
          <p:nvPr/>
        </p:nvCxnSpPr>
        <p:spPr>
          <a:xfrm flipV="1">
            <a:off x="7301067" y="1844824"/>
            <a:ext cx="367277" cy="2196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5" idx="6"/>
            <a:endCxn id="39" idx="1"/>
          </p:cNvCxnSpPr>
          <p:nvPr/>
        </p:nvCxnSpPr>
        <p:spPr>
          <a:xfrm>
            <a:off x="7596336" y="2420888"/>
            <a:ext cx="216024" cy="97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5" idx="4"/>
            <a:endCxn id="40" idx="0"/>
          </p:cNvCxnSpPr>
          <p:nvPr/>
        </p:nvCxnSpPr>
        <p:spPr>
          <a:xfrm>
            <a:off x="6588224" y="2924944"/>
            <a:ext cx="108012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Скругленный прямоугольник 48"/>
          <p:cNvSpPr/>
          <p:nvPr/>
        </p:nvSpPr>
        <p:spPr>
          <a:xfrm>
            <a:off x="2051720" y="4293096"/>
            <a:ext cx="1152128" cy="7200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Мича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скӧр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6012160" y="4365104"/>
            <a:ext cx="1368152" cy="7200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Мисьтӧм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шань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мелі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971600" y="5301208"/>
            <a:ext cx="1512168" cy="7200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Некодӧс оз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радейт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3275856" y="5589240"/>
            <a:ext cx="1656184" cy="914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Виялӧ лэбачьясӧс, пемӧсъясӧс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5292080" y="5517232"/>
            <a:ext cx="1656184" cy="914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Гӧгӧрвоӧ ассьыс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мыжсӧ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5" name="Прямая соединительная линия 54"/>
          <p:cNvCxnSpPr>
            <a:stCxn id="6" idx="2"/>
            <a:endCxn id="49" idx="3"/>
          </p:cNvCxnSpPr>
          <p:nvPr/>
        </p:nvCxnSpPr>
        <p:spPr>
          <a:xfrm flipH="1">
            <a:off x="3203848" y="4606280"/>
            <a:ext cx="504056" cy="468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>
            <a:stCxn id="6" idx="3"/>
            <a:endCxn id="51" idx="3"/>
          </p:cNvCxnSpPr>
          <p:nvPr/>
        </p:nvCxnSpPr>
        <p:spPr>
          <a:xfrm flipH="1">
            <a:off x="2483768" y="4929569"/>
            <a:ext cx="1498315" cy="7316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stCxn id="6" idx="4"/>
            <a:endCxn id="52" idx="0"/>
          </p:cNvCxnSpPr>
          <p:nvPr/>
        </p:nvCxnSpPr>
        <p:spPr>
          <a:xfrm flipH="1">
            <a:off x="4103948" y="5063480"/>
            <a:ext cx="540060" cy="5257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stCxn id="6" idx="4"/>
            <a:endCxn id="53" idx="0"/>
          </p:cNvCxnSpPr>
          <p:nvPr/>
        </p:nvCxnSpPr>
        <p:spPr>
          <a:xfrm>
            <a:off x="4644008" y="5063480"/>
            <a:ext cx="1476164" cy="453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>
            <a:stCxn id="6" idx="6"/>
            <a:endCxn id="50" idx="1"/>
          </p:cNvCxnSpPr>
          <p:nvPr/>
        </p:nvCxnSpPr>
        <p:spPr>
          <a:xfrm>
            <a:off x="5580112" y="4606280"/>
            <a:ext cx="432048" cy="1188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332656"/>
            <a:ext cx="52597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Гижӧд йылысь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мӧвпалӧм.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Приём «Тонкие и толстые вопросы»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87624" y="1556792"/>
          <a:ext cx="7272808" cy="4101084"/>
        </p:xfrm>
        <a:graphic>
          <a:graphicData uri="http://schemas.openxmlformats.org/drawingml/2006/table">
            <a:tbl>
              <a:tblPr/>
              <a:tblGrid>
                <a:gridCol w="3675918"/>
                <a:gridCol w="3596890"/>
              </a:tblGrid>
              <a:tr h="2348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Тонкие вопросы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Толстые вопросы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Мый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вöчис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Кодзув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пи? (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Öтдортiс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мамсö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Кыдзи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донъяланныд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Кодзув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пилысь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поступоксö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Кутшöм семьяын быдмис Кодзув пи?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Мыйла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кодзув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пи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лоис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татшöмöн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Кодъяскöд ёртасис Кодзув пи?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Мыйла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Кодзув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пи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эз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кывзы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челядьöс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Мый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лоис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Кодзув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пикöд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мамсö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öтдортöм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бöрын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Кутшöм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сьöкыдлунъяс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ковмис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венны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Кодзув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пилы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мамсö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öтдортöм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бöрын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Гöгöрвоис-ö Кодзув пи ассьыс мыжсö?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Мыйла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вöрса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пемöсъяс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эз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отсавны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зонкалы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Лоисö-ö шудаöн Кодзув пи?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Мыйын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вöлi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шудыс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Кодзув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пилöн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260648"/>
            <a:ext cx="3845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Рефлексия. Приём «Эссе».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899592" y="-490701"/>
            <a:ext cx="8064896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котыр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Гижны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минутöн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Кодзув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пиöс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донъялöм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котыр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гижны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синквейн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1.Эмакыв                   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(зон)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2.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Кывберд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(2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кыв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                        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мелі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шань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3.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Кадакыв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(3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кыв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                        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жалитӧ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радейтӧ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ru-RU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нимкодясьӧ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4.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Кывкöртöд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(4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кыв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     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Кодзув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корӧ прӧща </a:t>
            </a:r>
            <a:r>
              <a:rPr lang="ru-RU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мам-батьыслысь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5.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эмакыв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(синоним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медводдза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кывйыслы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котыр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шусьöгъясысь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бöрйыны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сэтшöмъясысö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кодъяс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лöсялöны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Кодзув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пилы.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-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Мортыс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кö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бур, и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славаыс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бур.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-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Ветлöм-мунöм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мортыд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улысь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аддзас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-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Быд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мортлöн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кыткö-мыйкö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судзсьы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-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Кöинысь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баля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-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Нимыс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мича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сямыс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мисьтöм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- Морт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нимтö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вылын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кут.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-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Мича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чужöм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 бур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сьöлöм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шоча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овлö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öти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мортлöн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-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Вылысыс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мича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да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пытшкöыс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мисьтöм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14290"/>
            <a:ext cx="752721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Гортса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удж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Гижны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ичӧтик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сочинение –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мӧвпалӧм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бӧрйӧм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серти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lang="ru-RU" sz="28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Кыдзи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донъяла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Кодзув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пиöс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lang="ru-RU" sz="28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Кутшöмöн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кöсъя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лоны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lang="ru-RU" sz="28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lang="ru-RU" sz="28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Мича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морт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А </a:t>
            </a:r>
            <a:r>
              <a:rPr lang="ru-RU" sz="28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кутшöм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сійö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648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92D05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презентации 3</Template>
  <TotalTime>261</TotalTime>
  <Words>500</Words>
  <Application>Microsoft Office PowerPoint</Application>
  <PresentationFormat>Экран (4:3)</PresentationFormat>
  <Paragraphs>90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1_Тема Office</vt:lpstr>
      <vt:lpstr> В.Т.Чисталёвлӧн «Кодзув пи» пьеса серти урок.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kiryandr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В.Т.Чисталёвлӧн «Кодзув пи» пьеса серти урок.</dc:title>
  <dc:creator>Уляшев</dc:creator>
  <cp:lastModifiedBy>Пользователь</cp:lastModifiedBy>
  <cp:revision>26</cp:revision>
  <dcterms:created xsi:type="dcterms:W3CDTF">2017-04-10T19:53:10Z</dcterms:created>
  <dcterms:modified xsi:type="dcterms:W3CDTF">2023-06-09T16:24:44Z</dcterms:modified>
</cp:coreProperties>
</file>