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083786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410"/>
    <a:srgbClr val="EEE2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28" y="-108"/>
      </p:cViewPr>
      <p:guideLst>
        <p:guide orient="horz" pos="2160"/>
        <p:guide pos="341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2840" y="2130426"/>
            <a:ext cx="9212184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5680" y="3886200"/>
            <a:ext cx="758650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499" y="294556"/>
            <a:ext cx="7386802" cy="5791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857451" y="274639"/>
            <a:ext cx="2438519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41893" y="274639"/>
            <a:ext cx="7134926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9701" y="6021288"/>
            <a:ext cx="3960440" cy="1156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116" y="4406901"/>
            <a:ext cx="921218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6116" y="2906713"/>
            <a:ext cx="921218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8771" y="6165304"/>
            <a:ext cx="3276550" cy="954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1893" y="1600201"/>
            <a:ext cx="47867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9247" y="1600201"/>
            <a:ext cx="47867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893" y="1535113"/>
            <a:ext cx="478860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1893" y="2174875"/>
            <a:ext cx="478860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5484" y="1535113"/>
            <a:ext cx="479048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05484" y="2174875"/>
            <a:ext cx="47904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894" y="273050"/>
            <a:ext cx="356558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37304" y="273051"/>
            <a:ext cx="6058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1894" y="1435101"/>
            <a:ext cx="356558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4297" y="4800600"/>
            <a:ext cx="650271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24297" y="612775"/>
            <a:ext cx="650271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24297" y="5367338"/>
            <a:ext cx="650271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5235" y="260648"/>
            <a:ext cx="238125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5843875"/>
            <a:ext cx="1026443" cy="101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893" y="274638"/>
            <a:ext cx="975407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893" y="1600201"/>
            <a:ext cx="975407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1893" y="6356351"/>
            <a:ext cx="2528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702937" y="6356351"/>
            <a:ext cx="3431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67135" y="6356351"/>
            <a:ext cx="2528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10837863" cy="685800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10837863" cy="6858000"/>
          </a:xfrm>
          <a:prstGeom prst="frame">
            <a:avLst>
              <a:gd name="adj1" fmla="val 3796"/>
            </a:avLst>
          </a:prstGeom>
          <a:solidFill>
            <a:srgbClr val="00B0F0">
              <a:alpha val="31000"/>
            </a:srgbClr>
          </a:solidFill>
          <a:scene3d>
            <a:camera prst="orthographicFront"/>
            <a:lightRig rig="threePt" dir="t"/>
          </a:scene3d>
          <a:sp3d prstMaterial="softEdg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270" y="-18752"/>
            <a:ext cx="522430" cy="516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97261">
            <a:off x="-101967" y="5236128"/>
            <a:ext cx="5238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0323904" y="1474290"/>
            <a:ext cx="738187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 userDrawn="1"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965913">
            <a:off x="9435985" y="5915659"/>
            <a:ext cx="1429816" cy="1217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95493/200418627.1d1/0_19cbe3_7ab9e93e_orig.png" TargetMode="External"/><Relationship Id="rId2" Type="http://schemas.openxmlformats.org/officeDocument/2006/relationships/hyperlink" Target="https://kira-scrap.ru/KATALOG/OFORMLENIE/12/0_c4926_bf59af8f_L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6617/16969765.c2/0_6bc7e_ce3e32d2_orig.png" TargetMode="External"/><Relationship Id="rId5" Type="http://schemas.openxmlformats.org/officeDocument/2006/relationships/hyperlink" Target="https://kira-scrap.ru/KATALOG/OFORMLENIE/12/01052021_kartochk-460.png" TargetMode="External"/><Relationship Id="rId4" Type="http://schemas.openxmlformats.org/officeDocument/2006/relationships/hyperlink" Target="https://kira-scrap.ru/KATALOG/ZVETY/14/c4f7b373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37326" y="2633283"/>
            <a:ext cx="483177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AC0410"/>
                </a:solidFill>
                <a:effectLst/>
                <a:latin typeface="Monotype Corsiva" pitchFamily="66" charset="0"/>
              </a:rPr>
              <a:t>Шаблон презентации – </a:t>
            </a:r>
          </a:p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AC0410"/>
                </a:solidFill>
                <a:effectLst/>
                <a:latin typeface="Monotype Corsiva" pitchFamily="66" charset="0"/>
              </a:rPr>
              <a:t>«Краски лета»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AC0410"/>
              </a:solidFill>
              <a:effectLst/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64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02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53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Источники: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395" y="1124744"/>
            <a:ext cx="9754077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kira-scrap.ru/KATALOG/OFORMLENIE/12/0_c4926_bf59af8f_L.png</a:t>
            </a:r>
            <a:r>
              <a:rPr lang="ru-RU" sz="1600" dirty="0" smtClean="0"/>
              <a:t> фон</a:t>
            </a:r>
          </a:p>
          <a:p>
            <a:pPr marL="0" indent="0">
              <a:buNone/>
            </a:pPr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img-fotki.yandex.ru/get/95493/200418627.1d1/0_19cbe3_7ab9e93e_orig.png</a:t>
            </a:r>
            <a:r>
              <a:rPr lang="ru-RU" sz="1600" dirty="0" smtClean="0"/>
              <a:t> цветы</a:t>
            </a:r>
          </a:p>
          <a:p>
            <a:pPr marL="0" indent="0">
              <a:buNone/>
            </a:pPr>
            <a:r>
              <a:rPr lang="en-US" sz="1600" dirty="0">
                <a:hlinkClick r:id="rId4"/>
              </a:rPr>
              <a:t>https://</a:t>
            </a:r>
            <a:r>
              <a:rPr lang="en-US" sz="1600" dirty="0" smtClean="0">
                <a:hlinkClick r:id="rId4"/>
              </a:rPr>
              <a:t>kira-scrap.ru/KATALOG/ZVETY/14/c4f7b373.png</a:t>
            </a:r>
            <a:r>
              <a:rPr lang="ru-RU" sz="1600" dirty="0" smtClean="0"/>
              <a:t> цветы</a:t>
            </a:r>
          </a:p>
          <a:p>
            <a:pPr marL="0" indent="0">
              <a:buNone/>
            </a:pPr>
            <a:r>
              <a:rPr lang="en-US" sz="1600" dirty="0">
                <a:hlinkClick r:id="rId5"/>
              </a:rPr>
              <a:t>https://</a:t>
            </a:r>
            <a:r>
              <a:rPr lang="en-US" sz="1600" dirty="0" smtClean="0">
                <a:hlinkClick r:id="rId5"/>
              </a:rPr>
              <a:t>kira-scrap.ru/KATALOG/OFORMLENIE/12/01052021_kartochk-460.png</a:t>
            </a:r>
            <a:r>
              <a:rPr lang="ru-RU" sz="1600" dirty="0" smtClean="0"/>
              <a:t> узор для надписи</a:t>
            </a:r>
          </a:p>
          <a:p>
            <a:pPr marL="0" indent="0">
              <a:buNone/>
            </a:pPr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img-fotki.yandex.ru/get/6617/16969765.c2/0_6bc7e_ce3e32d2_orig.png</a:t>
            </a:r>
            <a:r>
              <a:rPr lang="ru-RU" sz="1600" dirty="0" smtClean="0"/>
              <a:t> астры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lvl="0" indent="0" algn="ctr">
              <a:buNone/>
            </a:pPr>
            <a:r>
              <a:rPr lang="ru-RU" sz="2000" b="1" dirty="0" smtClean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Составитель</a:t>
            </a:r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:</a:t>
            </a:r>
          </a:p>
          <a:p>
            <a:pPr marL="0" lvl="0" indent="0" algn="ctr">
              <a:buNone/>
            </a:pPr>
            <a:r>
              <a:rPr lang="ru-RU" sz="1600" b="1" dirty="0" err="1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Слиткова</a:t>
            </a: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 Галина Анатольевна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учитель начальных классов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МАОУ СОШ №35</a:t>
            </a:r>
          </a:p>
          <a:p>
            <a:pPr marL="0" lvl="0" indent="0" algn="ctr">
              <a:buNone/>
            </a:pP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города Томска</a:t>
            </a:r>
          </a:p>
          <a:p>
            <a:pPr lvl="0" algn="ctr"/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На момент создания шаблона все ссылки являются активными</a:t>
            </a:r>
          </a:p>
          <a:p>
            <a:pPr lvl="0" algn="ctr"/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Вы можете использовать данное оформление для создания своих презентаций, но должны указать источники и автора шаблона.</a:t>
            </a:r>
          </a:p>
          <a:p>
            <a:pPr lvl="0" algn="ctr"/>
            <a:r>
              <a:rPr lang="ru-RU" sz="1600" b="1" dirty="0" err="1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Сайт:https</a:t>
            </a: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://nsportal.ru/</a:t>
            </a:r>
            <a:r>
              <a:rPr lang="ru-RU" sz="1600" b="1" dirty="0" err="1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slitkova-galina-anatolevna</a:t>
            </a:r>
            <a:endParaRPr lang="ru-RU" sz="1600" b="1" dirty="0">
              <a:solidFill>
                <a:srgbClr val="F79646">
                  <a:lumMod val="75000"/>
                </a:srgbClr>
              </a:solidFill>
              <a:latin typeface="Monotype Corsiva" panose="03010101010201010101" pitchFamily="66" charset="0"/>
            </a:endParaRPr>
          </a:p>
          <a:p>
            <a:pPr marL="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5919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74</Words>
  <Application>Microsoft Office PowerPoint</Application>
  <PresentationFormat>Произвольный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2021</dc:creator>
  <cp:lastModifiedBy>2021</cp:lastModifiedBy>
  <cp:revision>9</cp:revision>
  <dcterms:created xsi:type="dcterms:W3CDTF">2023-06-08T12:38:29Z</dcterms:created>
  <dcterms:modified xsi:type="dcterms:W3CDTF">2023-06-08T16:31:01Z</dcterms:modified>
</cp:coreProperties>
</file>