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92" y="-90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646" y="0"/>
            <a:ext cx="766257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389" y="620688"/>
            <a:ext cx="7533085" cy="53285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685" y="4536690"/>
            <a:ext cx="1166588" cy="2374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63076" y="4031373"/>
            <a:ext cx="1481271" cy="255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78930" y="1477084"/>
            <a:ext cx="1481138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 userDrawn="1"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8930" y="199940"/>
            <a:ext cx="1481138" cy="127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1266" y="272711"/>
            <a:ext cx="3661295" cy="631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1" y="0"/>
            <a:ext cx="10837863" cy="685800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-2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00B0F0">
              <a:alpha val="31000"/>
            </a:srgbClr>
          </a:solidFill>
          <a:scene3d>
            <a:camera prst="orthographicFront"/>
            <a:lightRig rig="threePt" dir="t"/>
          </a:scene3d>
          <a:sp3d prstMaterial="softEdg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04864" y="5579791"/>
            <a:ext cx="735881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243467" y="5589587"/>
            <a:ext cx="738188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229/16969765.148/0_7800d_227084e3_orig.png" TargetMode="External"/><Relationship Id="rId2" Type="http://schemas.openxmlformats.org/officeDocument/2006/relationships/hyperlink" Target="https://img-fotki.yandex.ru/get/6610/16969765.71/0_698ae_17a8188b_orig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kira-scrap.ru/KATALOG/ZVETY/11/fiol_ir-4.png" TargetMode="External"/><Relationship Id="rId4" Type="http://schemas.openxmlformats.org/officeDocument/2006/relationships/hyperlink" Target="https://img-fotki.yandex.ru/get/9161/16969765.148/0_7800e_203eb531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8567" y="2348880"/>
            <a:ext cx="576792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/>
                <a:latin typeface="Monotype Corsiva" pitchFamily="66" charset="0"/>
              </a:rPr>
              <a:t>Шаблон презентации –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/>
                <a:latin typeface="Monotype Corsiva" pitchFamily="66" charset="0"/>
              </a:rPr>
              <a:t>«Краски лета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/>
                <a:latin typeface="Monotype Corsiva" pitchFamily="66" charset="0"/>
              </a:rPr>
              <a:t>» 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/>
              </a:solidFill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Источники: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95" y="1340768"/>
            <a:ext cx="975407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img-fotki.yandex.ru/get/6610/16969765.71/0_698ae_17a8188b_orig.png</a:t>
            </a:r>
            <a:r>
              <a:rPr lang="ru-RU" sz="1600" dirty="0" smtClean="0"/>
              <a:t> </a:t>
            </a:r>
            <a:r>
              <a:rPr lang="ru-RU" sz="1600" dirty="0" smtClean="0"/>
              <a:t>фон</a:t>
            </a:r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img-fotki.yandex.ru/get/9229/16969765.148/0_7800d_227084e3_orig.png</a:t>
            </a:r>
            <a:r>
              <a:rPr lang="ru-RU" sz="1600" dirty="0" smtClean="0"/>
              <a:t> узор </a:t>
            </a:r>
          </a:p>
          <a:p>
            <a:pPr marL="0" indent="0">
              <a:buNone/>
            </a:pP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img-fotki.yandex.ru/get/9161/16969765.148/0_7800e_203eb531_orig.png</a:t>
            </a:r>
            <a:r>
              <a:rPr lang="ru-RU" sz="1600" dirty="0" smtClean="0"/>
              <a:t> узор</a:t>
            </a:r>
            <a:endParaRPr lang="ru-RU" sz="1600" dirty="0" smtClean="0"/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kira-scrap.ru/KATALOG/ZVETY/11/fiol_ir-4.png</a:t>
            </a:r>
            <a:r>
              <a:rPr lang="ru-RU" sz="1600" smtClean="0"/>
              <a:t> ирисы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Составитель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</a:t>
            </a:r>
          </a:p>
          <a:p>
            <a:pPr marL="0" lvl="0" indent="0" algn="ctr">
              <a:buNone/>
            </a:pPr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Слиткова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города Томска</a:t>
            </a:r>
          </a:p>
          <a:p>
            <a:pPr lvl="0" algn="ctr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Сайт:https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://nsportal.ru/</a:t>
            </a:r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slitkova-galina-anatolevna</a:t>
            </a:r>
            <a:endParaRPr lang="ru-RU" sz="1600" b="1" dirty="0">
              <a:solidFill>
                <a:srgbClr val="F79646">
                  <a:lumMod val="75000"/>
                </a:srgb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68</Words>
  <Application>Microsoft Office PowerPoint</Application>
  <PresentationFormat>Произвольный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14</cp:revision>
  <dcterms:created xsi:type="dcterms:W3CDTF">2023-06-08T12:38:29Z</dcterms:created>
  <dcterms:modified xsi:type="dcterms:W3CDTF">2023-06-10T06:35:22Z</dcterms:modified>
</cp:coreProperties>
</file>