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57" r:id="rId6"/>
  </p:sldIdLst>
  <p:sldSz cx="10837863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1358"/>
    <a:srgbClr val="AC0410"/>
    <a:srgbClr val="EEE2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792" y="-90"/>
      </p:cViewPr>
      <p:guideLst>
        <p:guide orient="horz" pos="2160"/>
        <p:guide pos="341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262034" y="4149080"/>
            <a:ext cx="3018323" cy="2257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2840" y="2130426"/>
            <a:ext cx="9212184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25680" y="3886200"/>
            <a:ext cx="7586504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2815" y="33441"/>
            <a:ext cx="7512232" cy="6550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7401" y="764704"/>
            <a:ext cx="3129228" cy="1658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857451" y="274639"/>
            <a:ext cx="2438519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41893" y="274639"/>
            <a:ext cx="7134926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250853" y="0"/>
            <a:ext cx="1503669" cy="1124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5685" y="5783814"/>
            <a:ext cx="2026765" cy="1074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116" y="4406901"/>
            <a:ext cx="9212184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6116" y="2906713"/>
            <a:ext cx="9212184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41893" y="1600201"/>
            <a:ext cx="478672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09247" y="1600201"/>
            <a:ext cx="478672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893" y="1535113"/>
            <a:ext cx="478860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1893" y="2174875"/>
            <a:ext cx="478860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505484" y="1535113"/>
            <a:ext cx="479048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05484" y="2174875"/>
            <a:ext cx="479048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9701" y="3979972"/>
            <a:ext cx="1440160" cy="2930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894" y="273050"/>
            <a:ext cx="356558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37304" y="273051"/>
            <a:ext cx="6058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1894" y="1435101"/>
            <a:ext cx="356558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4297" y="4800600"/>
            <a:ext cx="650271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124297" y="612775"/>
            <a:ext cx="650271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24297" y="5367338"/>
            <a:ext cx="650271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48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362888" y="0"/>
            <a:ext cx="424338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893" y="274638"/>
            <a:ext cx="975407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893" y="1600201"/>
            <a:ext cx="975407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41893" y="6356351"/>
            <a:ext cx="2528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702937" y="6356351"/>
            <a:ext cx="34319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767135" y="6356351"/>
            <a:ext cx="2528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Рамка 7"/>
          <p:cNvSpPr/>
          <p:nvPr userDrawn="1"/>
        </p:nvSpPr>
        <p:spPr>
          <a:xfrm>
            <a:off x="0" y="0"/>
            <a:ext cx="10837863" cy="6858000"/>
          </a:xfrm>
          <a:prstGeom prst="frame">
            <a:avLst>
              <a:gd name="adj1" fmla="val 3796"/>
            </a:avLst>
          </a:prstGeom>
          <a:solidFill>
            <a:srgbClr val="B31358">
              <a:alpha val="71000"/>
            </a:srgbClr>
          </a:solidFill>
          <a:ln>
            <a:solidFill>
              <a:srgbClr val="7030A0"/>
            </a:solidFill>
            <a:prstDash val="sysDash"/>
          </a:ln>
          <a:scene3d>
            <a:camera prst="orthographicFront"/>
            <a:lightRig rig="threePt" dir="t"/>
          </a:scene3d>
          <a:sp3d prstMaterial="softEdge">
            <a:bevelT prst="angle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897385/200418627.1fc/0_1b0be6_b3e25668_M.png" TargetMode="External"/><Relationship Id="rId2" Type="http://schemas.openxmlformats.org/officeDocument/2006/relationships/hyperlink" Target="https://disk.yandex.ru/i/yghfWqyt8r2h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mg-fotki.yandex.ru/get/9652/16969765.224/0_8ebe6_578f197b_L.png" TargetMode="External"/><Relationship Id="rId5" Type="http://schemas.openxmlformats.org/officeDocument/2006/relationships/hyperlink" Target="https://kira-scrap.ru/KATALOG/ZVETY/11/fiol_ir-4.png" TargetMode="External"/><Relationship Id="rId4" Type="http://schemas.openxmlformats.org/officeDocument/2006/relationships/hyperlink" Target="https://img-fotki.yandex.ru/get/5905/200418627.78/0_11dfa8_d530ffc2_L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1393301">
            <a:off x="4121811" y="3016348"/>
            <a:ext cx="3446777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Monotype Corsiva" pitchFamily="66" charset="0"/>
              </a:rPr>
              <a:t>Шаблон </a:t>
            </a:r>
            <a:endParaRPr lang="ru-RU" sz="4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  <a:latin typeface="Monotype Corsiva" pitchFamily="66" charset="0"/>
            </a:endParaRPr>
          </a:p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Monotype Corsiva" pitchFamily="66" charset="0"/>
              </a:rPr>
              <a:t>презентации 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Monotype Corsiva" pitchFamily="66" charset="0"/>
              </a:rPr>
              <a:t>– </a:t>
            </a:r>
          </a:p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Monotype Corsiva" pitchFamily="66" charset="0"/>
              </a:rPr>
              <a:t>«Краски лета» 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64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02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37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44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Источники: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4395" y="1340768"/>
            <a:ext cx="9754077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hlinkClick r:id="rId2"/>
              </a:rPr>
              <a:t>https://</a:t>
            </a:r>
            <a:r>
              <a:rPr lang="en-US" sz="1600" dirty="0" smtClean="0">
                <a:hlinkClick r:id="rId2"/>
              </a:rPr>
              <a:t>disk.yandex.ru/i/yghfWqyt8r2hBA</a:t>
            </a:r>
            <a:r>
              <a:rPr lang="ru-RU" sz="1600" smtClean="0"/>
              <a:t> </a:t>
            </a:r>
            <a:r>
              <a:rPr lang="ru-RU" sz="1600" smtClean="0"/>
              <a:t>фон</a:t>
            </a:r>
            <a:endParaRPr lang="ru-RU" sz="1600" dirty="0" smtClean="0"/>
          </a:p>
          <a:p>
            <a:pPr marL="0" indent="0">
              <a:buNone/>
            </a:pPr>
            <a:r>
              <a:rPr lang="en-US" sz="1600" dirty="0">
                <a:hlinkClick r:id="rId3"/>
              </a:rPr>
              <a:t>https://</a:t>
            </a:r>
            <a:r>
              <a:rPr lang="en-US" sz="1600" dirty="0" smtClean="0">
                <a:hlinkClick r:id="rId3"/>
              </a:rPr>
              <a:t>img-fotki.yandex.ru/get/897385/200418627.1fc/0_1b0be6_b3e25668_M.png</a:t>
            </a:r>
            <a:r>
              <a:rPr lang="ru-RU" sz="1600" dirty="0" smtClean="0"/>
              <a:t> птичка</a:t>
            </a:r>
          </a:p>
          <a:p>
            <a:pPr marL="0" indent="0">
              <a:buNone/>
            </a:pPr>
            <a:r>
              <a:rPr lang="en-US" sz="1600" dirty="0">
                <a:hlinkClick r:id="rId4"/>
              </a:rPr>
              <a:t>https://</a:t>
            </a:r>
            <a:r>
              <a:rPr lang="en-US" sz="1600" dirty="0" smtClean="0">
                <a:hlinkClick r:id="rId4"/>
              </a:rPr>
              <a:t>img-fotki.yandex.ru/get/5905/200418627.78/0_11dfa8_d530ffc2_L.png</a:t>
            </a:r>
            <a:r>
              <a:rPr lang="ru-RU" sz="1600" dirty="0" smtClean="0"/>
              <a:t> вывеска для надписи</a:t>
            </a:r>
          </a:p>
          <a:p>
            <a:pPr marL="0" indent="0">
              <a:buNone/>
            </a:pPr>
            <a:r>
              <a:rPr lang="en-US" sz="1600" dirty="0" smtClean="0">
                <a:hlinkClick r:id="rId5"/>
              </a:rPr>
              <a:t>https</a:t>
            </a:r>
            <a:r>
              <a:rPr lang="en-US" sz="1600" dirty="0">
                <a:hlinkClick r:id="rId5"/>
              </a:rPr>
              <a:t>://</a:t>
            </a:r>
            <a:r>
              <a:rPr lang="en-US" sz="1600" dirty="0" smtClean="0">
                <a:hlinkClick r:id="rId5"/>
              </a:rPr>
              <a:t>kira-scrap.ru/KATALOG/ZVETY/11/fiol_ir-4.png</a:t>
            </a:r>
            <a:r>
              <a:rPr lang="ru-RU" sz="1600" dirty="0" smtClean="0"/>
              <a:t> </a:t>
            </a:r>
            <a:r>
              <a:rPr lang="ru-RU" sz="1600" dirty="0" smtClean="0"/>
              <a:t>ирисы</a:t>
            </a:r>
          </a:p>
          <a:p>
            <a:pPr marL="0" indent="0">
              <a:buNone/>
            </a:pPr>
            <a:r>
              <a:rPr lang="en-US" sz="1600" dirty="0">
                <a:hlinkClick r:id="rId6"/>
              </a:rPr>
              <a:t>https://</a:t>
            </a:r>
            <a:r>
              <a:rPr lang="en-US" sz="1600" dirty="0" smtClean="0">
                <a:hlinkClick r:id="rId6"/>
              </a:rPr>
              <a:t>img-fotki.yandex.ru/get/9652/16969765.224/0_8ebe6_578f197b_L.png</a:t>
            </a:r>
            <a:r>
              <a:rPr lang="ru-RU" sz="1600" dirty="0" smtClean="0"/>
              <a:t> бабочка</a:t>
            </a:r>
            <a:endParaRPr lang="ru-RU" sz="1600" dirty="0" smtClean="0"/>
          </a:p>
          <a:p>
            <a:pPr marL="0" indent="0">
              <a:buNone/>
            </a:pPr>
            <a:endParaRPr lang="ru-RU" sz="1600" dirty="0" smtClean="0"/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Составитель</a:t>
            </a:r>
            <a:r>
              <a:rPr lang="ru-RU" sz="20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:</a:t>
            </a:r>
          </a:p>
          <a:p>
            <a:pPr marL="0" lvl="0" indent="0" algn="ctr">
              <a:buNone/>
            </a:pPr>
            <a:r>
              <a:rPr lang="ru-RU" sz="1600" b="1" dirty="0" err="1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Слиткова</a:t>
            </a:r>
            <a:r>
              <a:rPr lang="ru-RU" sz="16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 Галина Анатольевна</a:t>
            </a:r>
          </a:p>
          <a:p>
            <a:pPr marL="0" lvl="0" indent="0" algn="ctr">
              <a:buNone/>
            </a:pPr>
            <a:r>
              <a:rPr lang="ru-RU" sz="16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учитель начальных классов</a:t>
            </a:r>
          </a:p>
          <a:p>
            <a:pPr marL="0" lvl="0" indent="0" algn="ctr">
              <a:buNone/>
            </a:pPr>
            <a:r>
              <a:rPr lang="ru-RU" sz="16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МАОУ СОШ №35</a:t>
            </a:r>
          </a:p>
          <a:p>
            <a:pPr marL="0" lvl="0" indent="0" algn="ctr">
              <a:buNone/>
            </a:pPr>
            <a:r>
              <a:rPr lang="ru-RU" sz="16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города Томска</a:t>
            </a:r>
          </a:p>
          <a:p>
            <a:pPr lvl="0" algn="ctr"/>
            <a:r>
              <a:rPr lang="ru-RU" sz="16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На момент создания шаблона все ссылки являются активными</a:t>
            </a:r>
          </a:p>
          <a:p>
            <a:pPr lvl="0" algn="ctr"/>
            <a:r>
              <a:rPr lang="ru-RU" sz="16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Вы можете использовать данное оформление для создания своих презентаций, но должны указать источники и автора шаблона.</a:t>
            </a:r>
          </a:p>
          <a:p>
            <a:pPr lvl="0" algn="ctr"/>
            <a:r>
              <a:rPr lang="ru-RU" sz="1600" b="1" dirty="0" err="1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Сайт:https</a:t>
            </a:r>
            <a:r>
              <a:rPr lang="ru-RU" sz="16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://nsportal.ru/</a:t>
            </a:r>
            <a:r>
              <a:rPr lang="ru-RU" sz="1600" b="1" dirty="0" err="1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slitkova-galina-anatolevna</a:t>
            </a:r>
            <a:endParaRPr lang="ru-RU" sz="1600" b="1" dirty="0">
              <a:solidFill>
                <a:srgbClr val="F79646">
                  <a:lumMod val="75000"/>
                </a:srgbClr>
              </a:solidFill>
              <a:latin typeface="Monotype Corsiva" panose="03010101010201010101" pitchFamily="66" charset="0"/>
            </a:endParaRPr>
          </a:p>
          <a:p>
            <a:pPr marL="0" indent="0">
              <a:buNone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85919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74</Words>
  <Application>Microsoft Office PowerPoint</Application>
  <PresentationFormat>Произвольный</PresentationFormat>
  <Paragraphs>18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2021</dc:creator>
  <cp:lastModifiedBy>2021</cp:lastModifiedBy>
  <cp:revision>18</cp:revision>
  <dcterms:created xsi:type="dcterms:W3CDTF">2023-06-08T12:38:29Z</dcterms:created>
  <dcterms:modified xsi:type="dcterms:W3CDTF">2023-06-10T07:03:59Z</dcterms:modified>
</cp:coreProperties>
</file>