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57" r:id="rId7"/>
  </p:sldIdLst>
  <p:sldSz cx="1083786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1358"/>
    <a:srgbClr val="AC0410"/>
    <a:srgbClr val="EEE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92" y="-90"/>
      </p:cViewPr>
      <p:guideLst>
        <p:guide orient="horz" pos="2160"/>
        <p:guide pos="34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40" y="2130426"/>
            <a:ext cx="9212184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5680" y="3886200"/>
            <a:ext cx="758650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056500">
            <a:off x="626146" y="4547296"/>
            <a:ext cx="1982949" cy="1982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4485" y="404664"/>
            <a:ext cx="8028892" cy="630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819540" y="4408255"/>
            <a:ext cx="3018323" cy="225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57451" y="274639"/>
            <a:ext cx="2438519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1893" y="274639"/>
            <a:ext cx="713492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50853" y="0"/>
            <a:ext cx="1503669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685" y="5783814"/>
            <a:ext cx="2026765" cy="107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116" y="4406901"/>
            <a:ext cx="921218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6116" y="2906713"/>
            <a:ext cx="921218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1693" y="-2"/>
            <a:ext cx="1052737" cy="10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1576" y="5957610"/>
            <a:ext cx="900389" cy="90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1893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9247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535113"/>
            <a:ext cx="478860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893" y="2174875"/>
            <a:ext cx="478860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5484" y="1535113"/>
            <a:ext cx="47904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05484" y="2174875"/>
            <a:ext cx="479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701" y="3979972"/>
            <a:ext cx="1440160" cy="2930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4" y="273050"/>
            <a:ext cx="356558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37304" y="273051"/>
            <a:ext cx="6058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1894" y="1435101"/>
            <a:ext cx="356558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297" y="4800600"/>
            <a:ext cx="650271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24297" y="612775"/>
            <a:ext cx="650271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4297" y="5367338"/>
            <a:ext cx="650271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65343" y="260648"/>
            <a:ext cx="3943114" cy="6372708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6888105" y="242646"/>
            <a:ext cx="3943114" cy="6372708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3" y="274638"/>
            <a:ext cx="97540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600201"/>
            <a:ext cx="97540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1893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702937" y="6356351"/>
            <a:ext cx="3431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67135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10837863" cy="6858000"/>
          </a:xfrm>
          <a:prstGeom prst="frame">
            <a:avLst>
              <a:gd name="adj1" fmla="val 3796"/>
            </a:avLst>
          </a:prstGeom>
          <a:solidFill>
            <a:srgbClr val="B31358">
              <a:alpha val="71000"/>
            </a:srgbClr>
          </a:solidFill>
          <a:ln>
            <a:solidFill>
              <a:srgbClr val="7030A0"/>
            </a:solidFill>
            <a:prstDash val="sysDash"/>
          </a:ln>
          <a:scene3d>
            <a:camera prst="orthographicFront"/>
            <a:lightRig rig="threePt" dir="t"/>
          </a:scene3d>
          <a:sp3d prstMaterial="softEdge">
            <a:bevelT prst="angle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897385/200418627.1fc/0_1b0be6_b3e25668_M.png" TargetMode="External"/><Relationship Id="rId7" Type="http://schemas.openxmlformats.org/officeDocument/2006/relationships/hyperlink" Target="https://img-fotki.yandex.ru/get/370294/200418627.1fb/0_1b0bd9_cf6e46b2_M.png" TargetMode="External"/><Relationship Id="rId2" Type="http://schemas.openxmlformats.org/officeDocument/2006/relationships/hyperlink" Target="https://disk.yandex.ru/i/RPQpPazMDF8ZPQ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9652/16969765.224/0_8ebe6_578f197b_L.png" TargetMode="External"/><Relationship Id="rId5" Type="http://schemas.openxmlformats.org/officeDocument/2006/relationships/hyperlink" Target="https://kira-scrap.ru/KATALOG/ZVETY/11/fiol_ir-4.png" TargetMode="External"/><Relationship Id="rId4" Type="http://schemas.openxmlformats.org/officeDocument/2006/relationships/hyperlink" Target="https://img-fotki.yandex.ru/get/5309/16969765.224/0_8eba8_a22b0376_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84982">
            <a:off x="4702025" y="3051838"/>
            <a:ext cx="336502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Шаблон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презентации –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«Краски лета»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64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02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37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44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530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B31358"/>
                </a:solidFill>
                <a:latin typeface="Comic Sans MS" pitchFamily="66" charset="0"/>
              </a:rPr>
              <a:t>Источники:</a:t>
            </a:r>
            <a:endParaRPr lang="ru-RU" b="1" dirty="0">
              <a:solidFill>
                <a:srgbClr val="B31358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395" y="1268760"/>
            <a:ext cx="9754077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disk.yandex.ru/i/RPQpPazMDF8ZPQ</a:t>
            </a:r>
            <a:r>
              <a:rPr lang="ru-RU" sz="1600" dirty="0" smtClean="0"/>
              <a:t> </a:t>
            </a:r>
            <a:r>
              <a:rPr lang="ru-RU" sz="1600" dirty="0" smtClean="0"/>
              <a:t>фон</a:t>
            </a:r>
            <a:endParaRPr lang="ru-RU" sz="1600" dirty="0" smtClean="0"/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img-fotki.yandex.ru/get/897385/200418627.1fc/0_1b0be6_b3e25668_M.png</a:t>
            </a:r>
            <a:r>
              <a:rPr lang="ru-RU" sz="1600" dirty="0" smtClean="0"/>
              <a:t> птичка</a:t>
            </a:r>
          </a:p>
          <a:p>
            <a:pPr marL="0" indent="0">
              <a:buNone/>
            </a:pPr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img-fotki.yandex.ru/get/5309/16969765.224/0_8eba8_a22b0376_L.png</a:t>
            </a:r>
            <a:r>
              <a:rPr lang="ru-RU" sz="1600" dirty="0" smtClean="0"/>
              <a:t> </a:t>
            </a:r>
            <a:r>
              <a:rPr lang="ru-RU" sz="1600" dirty="0" smtClean="0"/>
              <a:t> </a:t>
            </a:r>
            <a:r>
              <a:rPr lang="ru-RU" sz="1600" dirty="0" smtClean="0"/>
              <a:t>вывеска для надписи</a:t>
            </a:r>
          </a:p>
          <a:p>
            <a:pPr marL="0" indent="0">
              <a:buNone/>
            </a:pPr>
            <a:r>
              <a:rPr lang="en-US" sz="1600" dirty="0" smtClean="0">
                <a:hlinkClick r:id="rId5"/>
              </a:rPr>
              <a:t>https</a:t>
            </a:r>
            <a:r>
              <a:rPr lang="en-US" sz="1600" dirty="0">
                <a:hlinkClick r:id="rId5"/>
              </a:rPr>
              <a:t>://</a:t>
            </a:r>
            <a:r>
              <a:rPr lang="en-US" sz="1600" dirty="0" smtClean="0">
                <a:hlinkClick r:id="rId5"/>
              </a:rPr>
              <a:t>kira-scrap.ru/KATALOG/ZVETY/11/fiol_ir-4.png</a:t>
            </a:r>
            <a:r>
              <a:rPr lang="ru-RU" sz="1600" dirty="0" smtClean="0"/>
              <a:t> ирисы</a:t>
            </a:r>
          </a:p>
          <a:p>
            <a:pPr marL="0" indent="0">
              <a:buNone/>
            </a:pPr>
            <a:r>
              <a:rPr lang="en-US" sz="1600" dirty="0">
                <a:hlinkClick r:id="rId6"/>
              </a:rPr>
              <a:t>https://</a:t>
            </a:r>
            <a:r>
              <a:rPr lang="en-US" sz="1600" dirty="0" smtClean="0">
                <a:hlinkClick r:id="rId6"/>
              </a:rPr>
              <a:t>img-fotki.yandex.ru/get/9652/16969765.224/0_8ebe6_578f197b_L.png</a:t>
            </a:r>
            <a:r>
              <a:rPr lang="ru-RU" sz="1600" dirty="0" smtClean="0"/>
              <a:t> </a:t>
            </a:r>
            <a:r>
              <a:rPr lang="ru-RU" sz="1600" dirty="0" smtClean="0"/>
              <a:t>бабочка</a:t>
            </a:r>
          </a:p>
          <a:p>
            <a:pPr marL="0" indent="0">
              <a:buNone/>
            </a:pPr>
            <a:r>
              <a:rPr lang="en-US" sz="1600" dirty="0">
                <a:hlinkClick r:id="rId7"/>
              </a:rPr>
              <a:t>https://</a:t>
            </a:r>
            <a:r>
              <a:rPr lang="en-US" sz="1600" dirty="0" smtClean="0">
                <a:hlinkClick r:id="rId7"/>
              </a:rPr>
              <a:t>img-fotki.yandex.ru/get/370294/200418627.1fb/0_1b0bd9_cf6e46b2_M.png</a:t>
            </a:r>
            <a:r>
              <a:rPr lang="ru-RU" sz="1600" dirty="0" smtClean="0"/>
              <a:t> бабочка</a:t>
            </a: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B31358"/>
                </a:solidFill>
                <a:latin typeface="Comic Sans MS" pitchFamily="66" charset="0"/>
              </a:rPr>
              <a:t>Составитель</a:t>
            </a:r>
            <a:r>
              <a:rPr lang="ru-RU" sz="2000" b="1" dirty="0">
                <a:solidFill>
                  <a:srgbClr val="B31358"/>
                </a:solidFill>
                <a:latin typeface="Comic Sans MS" pitchFamily="66" charset="0"/>
              </a:rPr>
              <a:t>:</a:t>
            </a:r>
          </a:p>
          <a:p>
            <a:pPr marL="0" lvl="0" indent="0" algn="ctr">
              <a:buNone/>
            </a:pPr>
            <a:r>
              <a:rPr lang="ru-RU" sz="1600" b="1" dirty="0" err="1">
                <a:solidFill>
                  <a:srgbClr val="B31358"/>
                </a:solidFill>
                <a:latin typeface="Comic Sans MS" pitchFamily="66" charset="0"/>
              </a:rPr>
              <a:t>Слиткова</a:t>
            </a: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 Галина Анатольевна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учитель начальных классов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МАОУ СОШ №35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города Томска</a:t>
            </a:r>
          </a:p>
          <a:p>
            <a:pPr lvl="0" algn="ctr"/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На момент создания шаблона все ссылки являются активными</a:t>
            </a:r>
          </a:p>
          <a:p>
            <a:pPr lvl="0" algn="ctr"/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lvl="0" algn="ctr"/>
            <a:r>
              <a:rPr lang="ru-RU" sz="1600" b="1" dirty="0" err="1">
                <a:solidFill>
                  <a:srgbClr val="B31358"/>
                </a:solidFill>
                <a:latin typeface="Comic Sans MS" pitchFamily="66" charset="0"/>
              </a:rPr>
              <a:t>Сайт:https</a:t>
            </a:r>
            <a:r>
              <a:rPr lang="ru-RU" sz="1600" b="1" dirty="0">
                <a:solidFill>
                  <a:srgbClr val="B31358"/>
                </a:solidFill>
                <a:latin typeface="Comic Sans MS" pitchFamily="66" charset="0"/>
              </a:rPr>
              <a:t>://nsportal.ru/</a:t>
            </a:r>
            <a:r>
              <a:rPr lang="ru-RU" sz="1600" b="1" dirty="0" err="1">
                <a:solidFill>
                  <a:srgbClr val="B31358"/>
                </a:solidFill>
                <a:latin typeface="Comic Sans MS" pitchFamily="66" charset="0"/>
              </a:rPr>
              <a:t>slitkova-galina-anatolevna</a:t>
            </a:r>
            <a:endParaRPr lang="ru-RU" sz="1600" b="1" dirty="0">
              <a:solidFill>
                <a:srgbClr val="B31358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591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78</Words>
  <Application>Microsoft Office PowerPoint</Application>
  <PresentationFormat>Произвольный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2021</dc:creator>
  <cp:lastModifiedBy>2021</cp:lastModifiedBy>
  <cp:revision>20</cp:revision>
  <dcterms:created xsi:type="dcterms:W3CDTF">2023-06-08T12:38:29Z</dcterms:created>
  <dcterms:modified xsi:type="dcterms:W3CDTF">2023-06-10T07:31:47Z</dcterms:modified>
</cp:coreProperties>
</file>