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61" r:id="rId7"/>
    <p:sldId id="257" r:id="rId8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358"/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16" y="-288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178" y="2204864"/>
            <a:ext cx="2877711" cy="432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95" y="603889"/>
            <a:ext cx="6735517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92446" y="4065899"/>
            <a:ext cx="646270" cy="27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50853" y="0"/>
            <a:ext cx="1503669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685" y="5783814"/>
            <a:ext cx="2026765" cy="107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66731" y="4802904"/>
            <a:ext cx="849723" cy="196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531" y="5733256"/>
            <a:ext cx="921196" cy="8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693" y="-2"/>
            <a:ext cx="1052737" cy="10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47" y="5517232"/>
            <a:ext cx="20304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496" y="3789040"/>
            <a:ext cx="2969395" cy="2571736"/>
          </a:xfrm>
          <a:prstGeom prst="ellipse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 userDrawn="1"/>
        </p:nvSpPr>
        <p:spPr>
          <a:xfrm>
            <a:off x="516273" y="3709955"/>
            <a:ext cx="2887682" cy="2668993"/>
          </a:xfrm>
          <a:prstGeom prst="ellipse">
            <a:avLst/>
          </a:prstGeom>
          <a:solidFill>
            <a:schemeClr val="bg1">
              <a:alpha val="74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0"/>
            <a:ext cx="10837863" cy="685800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00B050">
              <a:alpha val="71000"/>
            </a:srgbClr>
          </a:solidFill>
          <a:ln>
            <a:solidFill>
              <a:schemeClr val="bg1"/>
            </a:solidFill>
            <a:prstDash val="sysDash"/>
          </a:ln>
          <a:scene3d>
            <a:camera prst="orthographicFront"/>
            <a:lightRig rig="threePt" dir="t"/>
          </a:scene3d>
          <a:sp3d prstMaterial="softEdge">
            <a:bevelT w="114300" prst="artDeco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9951" cy="687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7963" y="1196"/>
            <a:ext cx="4699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864812" y="-2410798"/>
            <a:ext cx="348990" cy="510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616" y="-29723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19" y="6534258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240" y="6534258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726/16969765.1de/0_8b327_c184e5e5_orig.png" TargetMode="External"/><Relationship Id="rId3" Type="http://schemas.openxmlformats.org/officeDocument/2006/relationships/hyperlink" Target="https://img-fotki.yandex.ru/get/897385/200418627.1fc/0_1b0be6_b3e25668_M.png" TargetMode="External"/><Relationship Id="rId7" Type="http://schemas.openxmlformats.org/officeDocument/2006/relationships/hyperlink" Target="https://img-fotki.yandex.ru/get/9748/16969765.1de/0_8b32b_385eb32b_orig.png" TargetMode="External"/><Relationship Id="rId2" Type="http://schemas.openxmlformats.org/officeDocument/2006/relationships/hyperlink" Target="https://img-fotki.yandex.ru/get/6707/16969765.148/0_78007_9570e2d8_ori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sk.yandex.ru/i/6ixORUUPAluoSA" TargetMode="External"/><Relationship Id="rId5" Type="http://schemas.openxmlformats.org/officeDocument/2006/relationships/hyperlink" Target="https://img-fotki.yandex.ru/get/370294/200418627.1fb/0_1b0bd9_cf6e46b2_M.png" TargetMode="External"/><Relationship Id="rId4" Type="http://schemas.openxmlformats.org/officeDocument/2006/relationships/hyperlink" Target="https://img-fotki.yandex.ru/get/9652/16969765.224/0_8ebe6_578f197b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 rot="20501992">
            <a:off x="2316087" y="2072469"/>
            <a:ext cx="3816423" cy="2088232"/>
          </a:xfrm>
          <a:prstGeom prst="horizontalScroll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0449193">
            <a:off x="2945744" y="2331756"/>
            <a:ext cx="25571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Шаблон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презентации –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«Краски лета»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30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31358"/>
                </a:solidFill>
                <a:latin typeface="Comic Sans MS" pitchFamily="66" charset="0"/>
              </a:rPr>
              <a:t>Источники:</a:t>
            </a:r>
            <a:endParaRPr lang="ru-RU" b="1" dirty="0">
              <a:solidFill>
                <a:srgbClr val="B31358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6" y="1268760"/>
            <a:ext cx="9073007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img-fotki.yandex.ru/get/6707/16969765.148/0_78007_9570e2d8_orig.png</a:t>
            </a:r>
            <a:r>
              <a:rPr lang="ru-RU" sz="1600" dirty="0" smtClean="0"/>
              <a:t> фон</a:t>
            </a:r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img-fotki.yandex.ru/get/897385/200418627.1fc/0_1b0be6_b3e25668_M.png</a:t>
            </a:r>
            <a:r>
              <a:rPr lang="ru-RU" sz="1600" dirty="0" smtClean="0"/>
              <a:t> птичка</a:t>
            </a:r>
          </a:p>
          <a:p>
            <a:pPr marL="0" indent="0">
              <a:buNone/>
            </a:pP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img-fotki.yandex.ru/get/9652/16969765.224/0_8ebe6_578f197b_L.png</a:t>
            </a:r>
            <a:r>
              <a:rPr lang="ru-RU" sz="1600" dirty="0" smtClean="0"/>
              <a:t> бабочка</a:t>
            </a:r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img-fotki.yandex.ru/get/370294/200418627.1fb/0_1b0bd9_cf6e46b2_M.png</a:t>
            </a:r>
            <a:r>
              <a:rPr lang="ru-RU" sz="1600" dirty="0" smtClean="0"/>
              <a:t> бабочка</a:t>
            </a:r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disk.yandex.ru/i/6ixORUUPAluoSA</a:t>
            </a:r>
            <a:r>
              <a:rPr lang="ru-RU" sz="1600" dirty="0" smtClean="0"/>
              <a:t> ромашки</a:t>
            </a:r>
          </a:p>
          <a:p>
            <a:pPr marL="0" indent="0">
              <a:buNone/>
            </a:pPr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img-fotki.yandex.ru/get/9748/16969765.1de/0_8b32b_385eb32b_orig.png</a:t>
            </a:r>
            <a:r>
              <a:rPr lang="ru-RU" sz="1600" dirty="0" smtClean="0"/>
              <a:t> кот</a:t>
            </a:r>
          </a:p>
          <a:p>
            <a:pPr marL="0" indent="0">
              <a:buNone/>
            </a:pPr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img-fotki.yandex.ru/get/6726/16969765.1de/0_8b327_c184e5e5_orig.png</a:t>
            </a:r>
            <a:r>
              <a:rPr lang="ru-RU" sz="1600" dirty="0" smtClean="0"/>
              <a:t> сердце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B31358"/>
                </a:solidFill>
                <a:latin typeface="Comic Sans MS" pitchFamily="66" charset="0"/>
              </a:rPr>
              <a:t>Составитель</a:t>
            </a:r>
            <a:r>
              <a:rPr lang="ru-RU" sz="2000" b="1" dirty="0">
                <a:solidFill>
                  <a:srgbClr val="B31358"/>
                </a:solidFill>
                <a:latin typeface="Comic Sans MS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Слиткова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Сайт:https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://nsportal.ru/</a:t>
            </a: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slitkova-galina-anatolevna</a:t>
            </a:r>
            <a:endParaRPr lang="ru-RU" sz="1600" b="1" dirty="0">
              <a:solidFill>
                <a:srgbClr val="B31358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80</Words>
  <Application>Microsoft Office PowerPoint</Application>
  <PresentationFormat>Произвольный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28</cp:revision>
  <dcterms:created xsi:type="dcterms:W3CDTF">2023-06-08T12:38:29Z</dcterms:created>
  <dcterms:modified xsi:type="dcterms:W3CDTF">2023-06-11T05:19:45Z</dcterms:modified>
</cp:coreProperties>
</file>