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2" r:id="rId6"/>
    <p:sldId id="257" r:id="rId7"/>
  </p:sldIdLst>
  <p:sldSz cx="1083786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1358"/>
    <a:srgbClr val="AC0410"/>
    <a:srgbClr val="EEE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16" y="-288"/>
      </p:cViewPr>
      <p:guideLst>
        <p:guide orient="horz" pos="2160"/>
        <p:guide pos="34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40" y="2130426"/>
            <a:ext cx="9212184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680" y="3886200"/>
            <a:ext cx="758650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5235" y="3941221"/>
            <a:ext cx="1725582" cy="2591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419" y="128302"/>
            <a:ext cx="7140823" cy="639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57451" y="274639"/>
            <a:ext cx="243851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1893" y="274639"/>
            <a:ext cx="713492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92446" y="4065899"/>
            <a:ext cx="646270" cy="27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50853" y="0"/>
            <a:ext cx="1503669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685" y="5783814"/>
            <a:ext cx="2026765" cy="107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66731" y="4802904"/>
            <a:ext cx="849723" cy="1961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531" y="5733256"/>
            <a:ext cx="921196" cy="81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116" y="4406901"/>
            <a:ext cx="921218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6116" y="2906713"/>
            <a:ext cx="921218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1693" y="-2"/>
            <a:ext cx="1052737" cy="10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1893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9247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47" y="5517232"/>
            <a:ext cx="203041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535113"/>
            <a:ext cx="478860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893" y="2174875"/>
            <a:ext cx="478860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5484" y="1535113"/>
            <a:ext cx="47904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5484" y="2174875"/>
            <a:ext cx="479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496" y="3789040"/>
            <a:ext cx="2969395" cy="2571736"/>
          </a:xfrm>
          <a:prstGeom prst="ellipse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вал 5"/>
          <p:cNvSpPr/>
          <p:nvPr userDrawn="1"/>
        </p:nvSpPr>
        <p:spPr>
          <a:xfrm>
            <a:off x="516273" y="3709955"/>
            <a:ext cx="2887682" cy="2668993"/>
          </a:xfrm>
          <a:prstGeom prst="ellipse">
            <a:avLst/>
          </a:prstGeom>
          <a:solidFill>
            <a:schemeClr val="bg1">
              <a:alpha val="74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4" y="273050"/>
            <a:ext cx="356558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7304" y="273051"/>
            <a:ext cx="6058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894" y="1435101"/>
            <a:ext cx="356558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297" y="4800600"/>
            <a:ext cx="65027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24297" y="612775"/>
            <a:ext cx="650271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4297" y="5367338"/>
            <a:ext cx="65027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0"/>
            <a:ext cx="10837863" cy="6858000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3" y="274638"/>
            <a:ext cx="97540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600201"/>
            <a:ext cx="97540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1893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702937" y="6356351"/>
            <a:ext cx="3431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67135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10837863" cy="6858000"/>
          </a:xfrm>
          <a:prstGeom prst="frame">
            <a:avLst>
              <a:gd name="adj1" fmla="val 3796"/>
            </a:avLst>
          </a:prstGeom>
          <a:solidFill>
            <a:srgbClr val="00B050">
              <a:alpha val="71000"/>
            </a:srgbClr>
          </a:solidFill>
          <a:ln>
            <a:solidFill>
              <a:schemeClr val="bg1"/>
            </a:solidFill>
            <a:prstDash val="sysDash"/>
          </a:ln>
          <a:scene3d>
            <a:camera prst="orthographicFront"/>
            <a:lightRig rig="threePt" dir="t"/>
          </a:scene3d>
          <a:sp3d prstMaterial="softEdge">
            <a:bevelT w="114300" prst="artDeco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9951" cy="687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7963" y="1196"/>
            <a:ext cx="4699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864812" y="-2410798"/>
            <a:ext cx="348990" cy="5107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1616" y="-29723"/>
            <a:ext cx="51022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19" y="6534258"/>
            <a:ext cx="51022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7240" y="6534258"/>
            <a:ext cx="51022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6726/16969765.1de/0_8b327_c184e5e5_orig.png" TargetMode="External"/><Relationship Id="rId3" Type="http://schemas.openxmlformats.org/officeDocument/2006/relationships/hyperlink" Target="https://img-fotki.yandex.ru/get/897385/200418627.1fc/0_1b0be6_b3e25668_M.png" TargetMode="External"/><Relationship Id="rId7" Type="http://schemas.openxmlformats.org/officeDocument/2006/relationships/hyperlink" Target="https://img-fotki.yandex.ru/get/9748/16969765.1de/0_8b32b_385eb32b_orig.png" TargetMode="External"/><Relationship Id="rId2" Type="http://schemas.openxmlformats.org/officeDocument/2006/relationships/hyperlink" Target="https://img-fotki.yandex.ru/get/6707/16969765.148/0_78007_9570e2d8_orig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sk.yandex.ru/i/6ixORUUPAluoSA" TargetMode="External"/><Relationship Id="rId5" Type="http://schemas.openxmlformats.org/officeDocument/2006/relationships/hyperlink" Target="https://img-fotki.yandex.ru/get/370294/200418627.1fb/0_1b0bd9_cf6e46b2_M.png" TargetMode="External"/><Relationship Id="rId4" Type="http://schemas.openxmlformats.org/officeDocument/2006/relationships/hyperlink" Target="https://img-fotki.yandex.ru/get/9652/16969765.224/0_8ebe6_578f197b_L.png" TargetMode="External"/><Relationship Id="rId9" Type="http://schemas.openxmlformats.org/officeDocument/2006/relationships/hyperlink" Target="https://img-fotki.yandex.ru/get/9060/16969765.1de/0_8b329_5c5822d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2671945" y="3789040"/>
            <a:ext cx="3035018" cy="2793796"/>
          </a:xfrm>
          <a:prstGeom prst="verticalScroll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33829" y="4251264"/>
            <a:ext cx="25571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Шаблон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презентации –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«Краски лета» 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02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3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9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B31358"/>
                </a:solidFill>
                <a:latin typeface="Comic Sans MS" pitchFamily="66" charset="0"/>
              </a:rPr>
              <a:t>Источники:</a:t>
            </a:r>
            <a:endParaRPr lang="ru-RU" b="1" dirty="0">
              <a:solidFill>
                <a:srgbClr val="B31358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396" y="1268760"/>
            <a:ext cx="9073007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img-fotki.yandex.ru/get/6707/16969765.148/0_78007_9570e2d8_orig.png</a:t>
            </a:r>
            <a:r>
              <a:rPr lang="ru-RU" sz="1600" dirty="0" smtClean="0"/>
              <a:t> фон</a:t>
            </a:r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img-fotki.yandex.ru/get/897385/200418627.1fc/0_1b0be6_b3e25668_M.png</a:t>
            </a:r>
            <a:r>
              <a:rPr lang="ru-RU" sz="1600" dirty="0" smtClean="0"/>
              <a:t> птичка</a:t>
            </a:r>
          </a:p>
          <a:p>
            <a:pPr marL="0" indent="0">
              <a:buNone/>
            </a:pPr>
            <a:r>
              <a:rPr lang="en-US" sz="1600" dirty="0" smtClean="0">
                <a:hlinkClick r:id="rId4"/>
              </a:rPr>
              <a:t>https</a:t>
            </a:r>
            <a:r>
              <a:rPr lang="en-US" sz="1600" dirty="0">
                <a:hlinkClick r:id="rId4"/>
              </a:rPr>
              <a:t>://</a:t>
            </a:r>
            <a:r>
              <a:rPr lang="en-US" sz="1600" dirty="0" smtClean="0">
                <a:hlinkClick r:id="rId4"/>
              </a:rPr>
              <a:t>img-fotki.yandex.ru/get/9652/16969765.224/0_8ebe6_578f197b_L.png</a:t>
            </a:r>
            <a:r>
              <a:rPr lang="ru-RU" sz="1600" dirty="0" smtClean="0"/>
              <a:t> бабочка</a:t>
            </a:r>
          </a:p>
          <a:p>
            <a:pPr marL="0" indent="0">
              <a:buNone/>
            </a:pPr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img-fotki.yandex.ru/get/370294/200418627.1fb/0_1b0bd9_cf6e46b2_M.png</a:t>
            </a:r>
            <a:r>
              <a:rPr lang="ru-RU" sz="1600" dirty="0" smtClean="0"/>
              <a:t> бабочка</a:t>
            </a:r>
          </a:p>
          <a:p>
            <a:pPr marL="0" indent="0">
              <a:buNone/>
            </a:pPr>
            <a:r>
              <a:rPr lang="en-US" sz="1600" dirty="0">
                <a:hlinkClick r:id="rId6"/>
              </a:rPr>
              <a:t>https://</a:t>
            </a:r>
            <a:r>
              <a:rPr lang="en-US" sz="1600" dirty="0" smtClean="0">
                <a:hlinkClick r:id="rId6"/>
              </a:rPr>
              <a:t>disk.yandex.ru/i/6ixORUUPAluoSA</a:t>
            </a:r>
            <a:r>
              <a:rPr lang="ru-RU" sz="1600" dirty="0" smtClean="0"/>
              <a:t> ромашки</a:t>
            </a:r>
          </a:p>
          <a:p>
            <a:pPr marL="0" indent="0">
              <a:buNone/>
            </a:pPr>
            <a:r>
              <a:rPr lang="en-US" sz="1600" dirty="0">
                <a:hlinkClick r:id="rId7"/>
              </a:rPr>
              <a:t>https://</a:t>
            </a:r>
            <a:r>
              <a:rPr lang="en-US" sz="1600" dirty="0" smtClean="0">
                <a:hlinkClick r:id="rId7"/>
              </a:rPr>
              <a:t>img-fotki.yandex.ru/get/9748/16969765.1de/0_8b32b_385eb32b_orig.png</a:t>
            </a:r>
            <a:r>
              <a:rPr lang="ru-RU" sz="1600" dirty="0" smtClean="0"/>
              <a:t> кот</a:t>
            </a:r>
          </a:p>
          <a:p>
            <a:pPr marL="0" indent="0">
              <a:buNone/>
            </a:pPr>
            <a:r>
              <a:rPr lang="en-US" sz="1600" dirty="0">
                <a:hlinkClick r:id="rId8"/>
              </a:rPr>
              <a:t>https://</a:t>
            </a:r>
            <a:r>
              <a:rPr lang="en-US" sz="1600" dirty="0" smtClean="0">
                <a:hlinkClick r:id="rId8"/>
              </a:rPr>
              <a:t>img-fotki.yandex.ru/get/6726/16969765.1de/0_8b327_c184e5e5_orig.png</a:t>
            </a:r>
            <a:r>
              <a:rPr lang="ru-RU" sz="1600" dirty="0" smtClean="0"/>
              <a:t> сердце</a:t>
            </a:r>
          </a:p>
          <a:p>
            <a:pPr marL="0" indent="0">
              <a:buNone/>
            </a:pPr>
            <a:r>
              <a:rPr lang="en-US" sz="1600" dirty="0">
                <a:hlinkClick r:id="rId9"/>
              </a:rPr>
              <a:t>https://</a:t>
            </a:r>
            <a:r>
              <a:rPr lang="en-US" sz="1600" dirty="0" smtClean="0">
                <a:hlinkClick r:id="rId9"/>
              </a:rPr>
              <a:t>img-fotki.yandex.ru/get/9060/16969765.1de/0_8b329_5c5822d_orig.png</a:t>
            </a:r>
            <a:r>
              <a:rPr lang="ru-RU" sz="1600" smtClean="0"/>
              <a:t> домик</a:t>
            </a: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B31358"/>
                </a:solidFill>
                <a:latin typeface="Comic Sans MS" pitchFamily="66" charset="0"/>
              </a:rPr>
              <a:t>Составитель</a:t>
            </a:r>
            <a:r>
              <a:rPr lang="ru-RU" sz="2000" b="1" dirty="0">
                <a:solidFill>
                  <a:srgbClr val="B31358"/>
                </a:solidFill>
                <a:latin typeface="Comic Sans MS" pitchFamily="66" charset="0"/>
              </a:rPr>
              <a:t>:</a:t>
            </a:r>
          </a:p>
          <a:p>
            <a:pPr marL="0" lvl="0" indent="0" algn="ctr">
              <a:buNone/>
            </a:pPr>
            <a:r>
              <a:rPr lang="ru-RU" sz="1600" b="1" dirty="0" err="1">
                <a:solidFill>
                  <a:srgbClr val="B31358"/>
                </a:solidFill>
                <a:latin typeface="Comic Sans MS" pitchFamily="66" charset="0"/>
              </a:rPr>
              <a:t>Слиткова</a:t>
            </a: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 Галина Анатольевна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учитель начальных классов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МАОУ СОШ №35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города Томска</a:t>
            </a:r>
          </a:p>
          <a:p>
            <a:pPr lvl="0" algn="ctr"/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На момент создания шаблона все ссылки являются активными</a:t>
            </a:r>
          </a:p>
          <a:p>
            <a:pPr lvl="0" algn="ctr"/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1600" b="1" dirty="0" err="1">
                <a:solidFill>
                  <a:srgbClr val="B31358"/>
                </a:solidFill>
                <a:latin typeface="Comic Sans MS" pitchFamily="66" charset="0"/>
              </a:rPr>
              <a:t>Сайт:https</a:t>
            </a: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://nsportal.ru/</a:t>
            </a:r>
            <a:r>
              <a:rPr lang="ru-RU" sz="1600" b="1" dirty="0" err="1">
                <a:solidFill>
                  <a:srgbClr val="B31358"/>
                </a:solidFill>
                <a:latin typeface="Comic Sans MS" pitchFamily="66" charset="0"/>
              </a:rPr>
              <a:t>slitkova-galina-anatolevna</a:t>
            </a:r>
            <a:endParaRPr lang="ru-RU" sz="1600" b="1" dirty="0">
              <a:solidFill>
                <a:srgbClr val="B31358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591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84</Words>
  <Application>Microsoft Office PowerPoint</Application>
  <PresentationFormat>Произвольный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29</cp:revision>
  <dcterms:created xsi:type="dcterms:W3CDTF">2023-06-08T12:38:29Z</dcterms:created>
  <dcterms:modified xsi:type="dcterms:W3CDTF">2023-06-11T05:20:43Z</dcterms:modified>
</cp:coreProperties>
</file>