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415" autoAdjust="0"/>
    <p:restoredTop sz="94660"/>
  </p:normalViewPr>
  <p:slideViewPr>
    <p:cSldViewPr>
      <p:cViewPr varScale="1">
        <p:scale>
          <a:sx n="88" d="100"/>
          <a:sy n="88" d="100"/>
        </p:scale>
        <p:origin x="763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8319-B065-4503-A773-77543A9E99EE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1579-38A4-46B4-83FC-A2D435C3F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8319-B065-4503-A773-77543A9E99EE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1579-38A4-46B4-83FC-A2D435C3F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8319-B065-4503-A773-77543A9E99EE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1579-38A4-46B4-83FC-A2D435C3F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8319-B065-4503-A773-77543A9E99EE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1579-38A4-46B4-83FC-A2D435C3F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8319-B065-4503-A773-77543A9E99EE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1579-38A4-46B4-83FC-A2D435C3F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8319-B065-4503-A773-77543A9E99EE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1579-38A4-46B4-83FC-A2D435C3F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8319-B065-4503-A773-77543A9E99EE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1579-38A4-46B4-83FC-A2D435C3F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8319-B065-4503-A773-77543A9E99EE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1579-38A4-46B4-83FC-A2D435C3F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8319-B065-4503-A773-77543A9E99EE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1579-38A4-46B4-83FC-A2D435C3F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8319-B065-4503-A773-77543A9E99EE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1579-38A4-46B4-83FC-A2D435C3F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8319-B065-4503-A773-77543A9E99EE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1579-38A4-46B4-83FC-A2D435C3F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B8319-B065-4503-A773-77543A9E99EE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B1579-38A4-46B4-83FC-A2D435C3F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2.xml"/><Relationship Id="rId3" Type="http://schemas.openxmlformats.org/officeDocument/2006/relationships/slide" Target="slide8.xml"/><Relationship Id="rId7" Type="http://schemas.openxmlformats.org/officeDocument/2006/relationships/slide" Target="slide5.xml"/><Relationship Id="rId12" Type="http://schemas.openxmlformats.org/officeDocument/2006/relationships/slide" Target="slide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11" Type="http://schemas.openxmlformats.org/officeDocument/2006/relationships/slide" Target="slide3.xml"/><Relationship Id="rId5" Type="http://schemas.openxmlformats.org/officeDocument/2006/relationships/slide" Target="slide13.xml"/><Relationship Id="rId10" Type="http://schemas.openxmlformats.org/officeDocument/2006/relationships/slide" Target="slide12.xml"/><Relationship Id="rId4" Type="http://schemas.openxmlformats.org/officeDocument/2006/relationships/slide" Target="slide11.xml"/><Relationship Id="rId9" Type="http://schemas.openxmlformats.org/officeDocument/2006/relationships/slide" Target="slide7.xml"/><Relationship Id="rId1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4572000" y="2276872"/>
            <a:ext cx="2304256" cy="23042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13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2267744" y="4581128"/>
            <a:ext cx="2304256" cy="22768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13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6876256" y="4581128"/>
            <a:ext cx="2267744" cy="22768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ru-RU" sz="13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>
            <a:hlinkClick r:id="rId6" action="ppaction://hlinksldjump"/>
          </p:cNvPr>
          <p:cNvSpPr/>
          <p:nvPr/>
        </p:nvSpPr>
        <p:spPr>
          <a:xfrm>
            <a:off x="6876256" y="2276872"/>
            <a:ext cx="2267744" cy="23042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13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>
            <a:hlinkClick r:id="rId7" action="ppaction://hlinksldjump"/>
          </p:cNvPr>
          <p:cNvSpPr/>
          <p:nvPr/>
        </p:nvSpPr>
        <p:spPr>
          <a:xfrm>
            <a:off x="6876256" y="0"/>
            <a:ext cx="2267744" cy="22768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13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>
            <a:hlinkClick r:id="rId8" action="ppaction://hlinksldjump"/>
          </p:cNvPr>
          <p:cNvSpPr/>
          <p:nvPr/>
        </p:nvSpPr>
        <p:spPr>
          <a:xfrm>
            <a:off x="4572000" y="0"/>
            <a:ext cx="2304256" cy="22768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13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>
            <a:hlinkClick r:id="rId9" action="ppaction://hlinksldjump"/>
          </p:cNvPr>
          <p:cNvSpPr/>
          <p:nvPr/>
        </p:nvSpPr>
        <p:spPr>
          <a:xfrm>
            <a:off x="2267744" y="2276872"/>
            <a:ext cx="2304256" cy="23042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13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>
            <a:hlinkClick r:id="rId10" action="ppaction://hlinksldjump"/>
          </p:cNvPr>
          <p:cNvSpPr/>
          <p:nvPr/>
        </p:nvSpPr>
        <p:spPr>
          <a:xfrm>
            <a:off x="4572000" y="4581128"/>
            <a:ext cx="2304256" cy="22768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>
                <a:latin typeface="Times New Roman" pitchFamily="18" charset="0"/>
                <a:cs typeface="Times New Roman" pitchFamily="18" charset="0"/>
              </a:rPr>
              <a:t>11</a:t>
            </a:r>
            <a:endParaRPr lang="ru-RU" sz="13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>
            <a:hlinkClick r:id="rId11" action="ppaction://hlinksldjump"/>
          </p:cNvPr>
          <p:cNvSpPr/>
          <p:nvPr/>
        </p:nvSpPr>
        <p:spPr>
          <a:xfrm>
            <a:off x="2267744" y="0"/>
            <a:ext cx="2304256" cy="22768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13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>
            <a:hlinkClick r:id="rId12" action="ppaction://hlinksldjump"/>
          </p:cNvPr>
          <p:cNvSpPr/>
          <p:nvPr/>
        </p:nvSpPr>
        <p:spPr>
          <a:xfrm>
            <a:off x="0" y="2276872"/>
            <a:ext cx="2267744" cy="23042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5" name="Прямоугольник 14">
            <a:hlinkClick r:id="rId13" action="ppaction://hlinksldjump"/>
          </p:cNvPr>
          <p:cNvSpPr/>
          <p:nvPr/>
        </p:nvSpPr>
        <p:spPr>
          <a:xfrm>
            <a:off x="0" y="0"/>
            <a:ext cx="2267744" cy="22768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>
            <a:hlinkClick r:id="rId14" action="ppaction://hlinksldjump"/>
          </p:cNvPr>
          <p:cNvSpPr/>
          <p:nvPr/>
        </p:nvSpPr>
        <p:spPr>
          <a:xfrm>
            <a:off x="0" y="4581128"/>
            <a:ext cx="2267744" cy="22768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sz="13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7544" y="764704"/>
            <a:ext cx="8424936" cy="49685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Салютлл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44408" y="6165304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1700808"/>
            <a:ext cx="554461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4 лишний</a:t>
            </a:r>
            <a:endParaRPr lang="ru-RU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2339752" y="1916832"/>
            <a:ext cx="489654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1)Военный, воинский, воет, война.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2)Рана, раненый, охрана, ранение.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3) Генерал, майор, автомат, полковник.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4)Снайпер, сапёр, танкист, артист.</a:t>
            </a:r>
          </a:p>
          <a:p>
            <a:endParaRPr lang="ru-RU" sz="6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44408" y="6165304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Салютлл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2492896"/>
            <a:ext cx="554461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Ответь на вопрос</a:t>
            </a:r>
            <a:endParaRPr lang="ru-RU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675325" y="3212976"/>
            <a:ext cx="78653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Какой праздник отмечаем 9 мая?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15816" y="4437112"/>
            <a:ext cx="32352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День победы!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Управляющая кнопка: справка 9">
            <a:hlinkClick r:id="" action="ppaction://noaction" highlightClick="1"/>
          </p:cNvPr>
          <p:cNvSpPr/>
          <p:nvPr/>
        </p:nvSpPr>
        <p:spPr>
          <a:xfrm>
            <a:off x="4067944" y="3933056"/>
            <a:ext cx="720080" cy="576064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67544" y="764704"/>
            <a:ext cx="8424936" cy="49685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Салютлл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44408" y="6165304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2132856"/>
            <a:ext cx="554461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Закончи предложения</a:t>
            </a:r>
            <a:endParaRPr lang="ru-RU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1403648" y="1772816"/>
            <a:ext cx="9344225" cy="3662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9 Мая - …                                                                       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Все поздравляют ветеранов с …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этот день ветеранам дарят …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Люди идут возлагать цветы к …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 Вечного огня уже лежит  много …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 Красной площади проходит …</a:t>
            </a:r>
          </a:p>
          <a:p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44408" y="6165304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764704"/>
            <a:ext cx="8424936" cy="49685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Салютлл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2204864"/>
            <a:ext cx="554461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4 лишний</a:t>
            </a:r>
            <a:endParaRPr lang="ru-RU" sz="6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9692" y="1124744"/>
            <a:ext cx="2376264" cy="18722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762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3212976"/>
            <a:ext cx="2016224" cy="20162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762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364088" y="1124744"/>
            <a:ext cx="2448272" cy="18722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ш"/>
          <p:cNvSpPr/>
          <p:nvPr/>
        </p:nvSpPr>
        <p:spPr>
          <a:xfrm>
            <a:off x="5580112" y="3212976"/>
            <a:ext cx="2016224" cy="20162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762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0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7544" y="764704"/>
            <a:ext cx="8424936" cy="49685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Салютлл</a:t>
            </a:r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44408" y="6165304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2204864"/>
            <a:ext cx="554461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Загадка</a:t>
            </a:r>
            <a:endParaRPr lang="ru-RU" sz="6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1916832"/>
            <a:ext cx="4572000" cy="243143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Он поднимает в небеса</a:t>
            </a:r>
          </a:p>
          <a:p>
            <a:r>
              <a:rPr lang="ru-RU" sz="2400" dirty="0" smtClean="0"/>
              <a:t>Свою стальную птицу.</a:t>
            </a:r>
          </a:p>
          <a:p>
            <a:r>
              <a:rPr lang="ru-RU" sz="2400" dirty="0" smtClean="0"/>
              <a:t>Он видит горы и леса,</a:t>
            </a:r>
          </a:p>
          <a:p>
            <a:r>
              <a:rPr lang="ru-RU" sz="2400" dirty="0" smtClean="0"/>
              <a:t>Воздушные границы.</a:t>
            </a:r>
          </a:p>
          <a:p>
            <a:r>
              <a:rPr lang="ru-RU" sz="2400" dirty="0" smtClean="0"/>
              <a:t>Зачем летит он в вышину?</a:t>
            </a:r>
          </a:p>
          <a:p>
            <a:r>
              <a:rPr lang="ru-RU" sz="2400" dirty="0" smtClean="0"/>
              <a:t>Чтоб защищать свою страну!</a:t>
            </a:r>
            <a:r>
              <a:rPr lang="ru-RU" sz="3200" dirty="0" smtClean="0"/>
              <a:t> </a:t>
            </a:r>
            <a:endParaRPr lang="ru-RU" sz="3200" dirty="0"/>
          </a:p>
        </p:txBody>
      </p:sp>
      <p:sp>
        <p:nvSpPr>
          <p:cNvPr id="10" name="Управляющая кнопка: справка 9">
            <a:hlinkClick r:id="" action="ppaction://noaction" highlightClick="1"/>
          </p:cNvPr>
          <p:cNvSpPr/>
          <p:nvPr/>
        </p:nvSpPr>
        <p:spPr>
          <a:xfrm>
            <a:off x="6732240" y="3429000"/>
            <a:ext cx="360040" cy="36004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851920" y="4653136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Лётчик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10" grpId="0" animBg="1"/>
      <p:bldP spid="10" grpId="1" animBg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764704"/>
            <a:ext cx="8424936" cy="49685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Салютлл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44408" y="6165304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13349" y="2204864"/>
            <a:ext cx="554461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Узнай по описанию</a:t>
            </a: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1725486"/>
            <a:ext cx="667753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-Защитный шлем военнослужащих …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-Плоская, дорожная бутылка из металла, носится на поясе либо ремешке через плечо…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-Головной убор в виде сплюснутой с боков лёгкой шапочки…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-Военный форменный пиджак…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-Огнестрельное оружие , предназначенное для поражения живой силы противника в бою…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каска">
            <a:hlinkClick r:id="" action="ppaction://noaction" highlightClick="1"/>
          </p:cNvPr>
          <p:cNvSpPr/>
          <p:nvPr/>
        </p:nvSpPr>
        <p:spPr>
          <a:xfrm>
            <a:off x="6804248" y="1725486"/>
            <a:ext cx="553717" cy="40737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флжка">
            <a:hlinkClick r:id="" action="ppaction://noaction" highlightClick="1"/>
          </p:cNvPr>
          <p:cNvSpPr/>
          <p:nvPr/>
        </p:nvSpPr>
        <p:spPr>
          <a:xfrm>
            <a:off x="7544581" y="2481570"/>
            <a:ext cx="553717" cy="40737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илотка">
            <a:hlinkClick r:id="" action="ppaction://noaction" highlightClick="1"/>
          </p:cNvPr>
          <p:cNvSpPr/>
          <p:nvPr/>
        </p:nvSpPr>
        <p:spPr>
          <a:xfrm>
            <a:off x="3814791" y="3248980"/>
            <a:ext cx="553717" cy="40737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китель">
            <a:hlinkClick r:id="" action="ppaction://noaction" highlightClick="1"/>
          </p:cNvPr>
          <p:cNvSpPr/>
          <p:nvPr/>
        </p:nvSpPr>
        <p:spPr>
          <a:xfrm>
            <a:off x="5735301" y="3550449"/>
            <a:ext cx="553717" cy="40737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автомат">
            <a:hlinkClick r:id="" action="ppaction://noaction" highlightClick="1"/>
          </p:cNvPr>
          <p:cNvSpPr/>
          <p:nvPr/>
        </p:nvSpPr>
        <p:spPr>
          <a:xfrm>
            <a:off x="7516294" y="4365104"/>
            <a:ext cx="553717" cy="40737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660" y="4772474"/>
            <a:ext cx="2530475" cy="195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660" y="4753632"/>
            <a:ext cx="2659718" cy="1915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970" y="4822936"/>
            <a:ext cx="2693245" cy="184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474" y="4815567"/>
            <a:ext cx="2068090" cy="18537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393" y="4785794"/>
            <a:ext cx="2589742" cy="19423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7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7544" y="764704"/>
            <a:ext cx="8424936" cy="49685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Салютлл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772816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44408" y="6165304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2204864"/>
            <a:ext cx="554461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Угадай предметы</a:t>
            </a:r>
            <a:endParaRPr lang="ru-RU" sz="5400" dirty="0"/>
          </a:p>
        </p:txBody>
      </p:sp>
      <p:pic>
        <p:nvPicPr>
          <p:cNvPr id="10242" name="Picture 2" descr="https://fsd.kopilkaurokov.ru/up/html/2021/02/07/k_601fc38b2947d/572453_1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196752"/>
            <a:ext cx="6059575" cy="4289043"/>
          </a:xfrm>
          <a:prstGeom prst="rect">
            <a:avLst/>
          </a:prstGeom>
          <a:noFill/>
        </p:spPr>
      </p:pic>
      <p:pic>
        <p:nvPicPr>
          <p:cNvPr id="10244" name="Picture 4" descr="https://fsd.kopilkaurokov.ru/up/html/2021/02/07/k_601fc38b2947d/572453_1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268760"/>
            <a:ext cx="5688632" cy="402648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2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67544" y="764704"/>
            <a:ext cx="8424936" cy="49685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Салютлл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44408" y="6165304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835696" y="1772816"/>
            <a:ext cx="554461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Ребус</a:t>
            </a:r>
            <a:endParaRPr lang="ru-RU" sz="6000" dirty="0"/>
          </a:p>
        </p:txBody>
      </p:sp>
      <p:sp>
        <p:nvSpPr>
          <p:cNvPr id="19" name="TextBox 18"/>
          <p:cNvSpPr txBox="1"/>
          <p:nvPr/>
        </p:nvSpPr>
        <p:spPr>
          <a:xfrm>
            <a:off x="3275856" y="3212976"/>
            <a:ext cx="25306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Гвоздика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allforchildren.ru/ex/r/rebus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412776"/>
            <a:ext cx="4038600" cy="178117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2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8"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764704"/>
            <a:ext cx="8424936" cy="49685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Салютлл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44408" y="6165304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2204864"/>
            <a:ext cx="554461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Ребус</a:t>
            </a:r>
            <a:endParaRPr lang="ru-RU" sz="6000" dirty="0"/>
          </a:p>
        </p:txBody>
      </p:sp>
      <p:pic>
        <p:nvPicPr>
          <p:cNvPr id="8194" name="Picture 2" descr="https://fsd.multiurok.ru/html/2019/08/05/s_5d47eed6e174f/1188853_10.jpeg"/>
          <p:cNvPicPr>
            <a:picLocks noChangeAspect="1" noChangeArrowheads="1"/>
          </p:cNvPicPr>
          <p:nvPr/>
        </p:nvPicPr>
        <p:blipFill>
          <a:blip r:embed="rId2" cstate="print"/>
          <a:srcRect l="14175" t="13650" r="14164" b="51701"/>
          <a:stretch>
            <a:fillRect/>
          </a:stretch>
        </p:blipFill>
        <p:spPr bwMode="auto">
          <a:xfrm>
            <a:off x="1547664" y="1844824"/>
            <a:ext cx="6552728" cy="237626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851920" y="4437112"/>
            <a:ext cx="15928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Солдат</a:t>
            </a:r>
            <a:endParaRPr lang="ru-RU" sz="3200" b="1" i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1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764704"/>
            <a:ext cx="8424936" cy="49685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Салютлл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44408" y="6165304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2204864"/>
            <a:ext cx="554461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Загадка</a:t>
            </a:r>
            <a:endParaRPr lang="ru-RU" sz="6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1484784"/>
            <a:ext cx="4572000" cy="27392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Его машина вся в броне,</a:t>
            </a:r>
          </a:p>
          <a:p>
            <a:r>
              <a:rPr lang="ru-RU" sz="2400" dirty="0" smtClean="0"/>
              <a:t>Как будто черепаха.</a:t>
            </a:r>
          </a:p>
          <a:p>
            <a:r>
              <a:rPr lang="ru-RU" sz="2400" dirty="0" smtClean="0"/>
              <a:t>Ведь на войне как на войне,</a:t>
            </a:r>
          </a:p>
          <a:p>
            <a:r>
              <a:rPr lang="ru-RU" sz="2400" dirty="0" smtClean="0"/>
              <a:t>Здесь не должно быть страха!</a:t>
            </a:r>
          </a:p>
          <a:p>
            <a:r>
              <a:rPr lang="ru-RU" sz="2400" dirty="0" smtClean="0"/>
              <a:t>Ствол орудийный впереди:</a:t>
            </a:r>
          </a:p>
          <a:p>
            <a:r>
              <a:rPr lang="ru-RU" sz="2400" dirty="0" smtClean="0"/>
              <a:t>Опасно! Враг не подходи…. </a:t>
            </a:r>
          </a:p>
          <a:p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справка 8">
            <a:hlinkClick r:id="" action="ppaction://noaction" highlightClick="1"/>
          </p:cNvPr>
          <p:cNvSpPr/>
          <p:nvPr/>
        </p:nvSpPr>
        <p:spPr>
          <a:xfrm>
            <a:off x="4788024" y="3933056"/>
            <a:ext cx="504056" cy="43204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843808" y="3861048"/>
            <a:ext cx="17904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Танкист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44408" y="6165304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764704"/>
            <a:ext cx="8424936" cy="49685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Салютлл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2204864"/>
            <a:ext cx="554461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Загадка</a:t>
            </a:r>
            <a:endParaRPr lang="ru-RU" sz="6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1916832"/>
            <a:ext cx="58326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Нрав у злодейки буйный, злой,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А прозывается ручной.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Но совсем не виновата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 этом грозная </a:t>
            </a:r>
          </a:p>
          <a:p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справка 7">
            <a:hlinkClick r:id="" action="ppaction://noaction" highlightClick="1"/>
          </p:cNvPr>
          <p:cNvSpPr/>
          <p:nvPr/>
        </p:nvSpPr>
        <p:spPr>
          <a:xfrm>
            <a:off x="6876256" y="3068960"/>
            <a:ext cx="504056" cy="43204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491880" y="3645024"/>
            <a:ext cx="17890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Граната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764704"/>
            <a:ext cx="8424936" cy="49685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Салютлл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44408" y="6165304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2204864"/>
            <a:ext cx="554461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Скажи наоборот</a:t>
            </a:r>
            <a:endParaRPr lang="ru-RU" sz="5400" dirty="0"/>
          </a:p>
        </p:txBody>
      </p:sp>
      <p:sp>
        <p:nvSpPr>
          <p:cNvPr id="9" name="TextBox 8"/>
          <p:cNvSpPr txBox="1"/>
          <p:nvPr/>
        </p:nvSpPr>
        <p:spPr>
          <a:xfrm>
            <a:off x="2627784" y="1412776"/>
            <a:ext cx="3728906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Военный – мирный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Водный – сухопутный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Молодой –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Сильный –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Умный -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Добрый -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Смелый-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Враг-                   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Мир –</a:t>
            </a:r>
          </a:p>
          <a:p>
            <a:r>
              <a:rPr lang="ru-RU" dirty="0" smtClean="0"/>
              <a:t>      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352</Words>
  <Application>Microsoft Office PowerPoint</Application>
  <PresentationFormat>Экран (4:3)</PresentationFormat>
  <Paragraphs>85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</dc:creator>
  <cp:lastModifiedBy>Елена Вячеславовна</cp:lastModifiedBy>
  <cp:revision>14</cp:revision>
  <dcterms:created xsi:type="dcterms:W3CDTF">2023-05-04T16:36:25Z</dcterms:created>
  <dcterms:modified xsi:type="dcterms:W3CDTF">2023-06-11T10:28:31Z</dcterms:modified>
</cp:coreProperties>
</file>