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3"/>
  </p:notesMasterIdLst>
  <p:sldIdLst>
    <p:sldId id="256" r:id="rId2"/>
    <p:sldId id="261" r:id="rId3"/>
    <p:sldId id="264" r:id="rId4"/>
    <p:sldId id="267" r:id="rId5"/>
    <p:sldId id="269" r:id="rId6"/>
    <p:sldId id="272" r:id="rId7"/>
    <p:sldId id="271" r:id="rId8"/>
    <p:sldId id="273" r:id="rId9"/>
    <p:sldId id="277" r:id="rId10"/>
    <p:sldId id="279" r:id="rId11"/>
    <p:sldId id="278" r:id="rId12"/>
  </p:sldIdLst>
  <p:sldSz cx="9144000" cy="6858000" type="screen4x3"/>
  <p:notesSz cx="6811963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109" d="100"/>
          <a:sy n="109" d="100"/>
        </p:scale>
        <p:origin x="173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8715F-8D1A-40A0-A3E0-C6AC214785B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8337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9887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213" y="9447213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FF15E-6BF6-41C0-BFC0-42F3C2DBB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1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FF15E-6BF6-41C0-BFC0-42F3C2DBB70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48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13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8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344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65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1883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615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207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6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2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3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553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6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0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3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8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8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054552" cy="2520279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«ЗАГАДОЧНЫЙ МИР НАСЕКОМЫХ»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 descr="https://adonius.club/uploads/posts/2022-01/1643119836_63-adonius-club-p-babochka-na-prozrachnom-fone-7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3825842" cy="37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grizly.club/uploads/posts/2022-12/1670863139_grizly-club-p-zhuk-png-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978963"/>
            <a:ext cx="3347270" cy="241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Насекомые защищаются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4782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2204864"/>
            <a:ext cx="3168352" cy="3096344"/>
          </a:xfr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тела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голова, грудь, брюшко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большинстве случаев у насекомых есть крылья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Стрекоза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6" y="1628800"/>
            <a:ext cx="4646891" cy="10801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аэропланчик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 на жёлтый одуванчик?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https://bugaga.ru/uploads/posts/2008-04/1208886038_dsc031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7" y="2420888"/>
            <a:ext cx="4469246" cy="3954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36304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Пчела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3168352" cy="15121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Похлопочет над цветком — </a:t>
            </a:r>
          </a:p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поделится медком. 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692696"/>
            <a:ext cx="4608512" cy="34563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4102" name="Picture 6" descr="https://images.techinsider.ru/upload/img_cache/377/3774f0a15bf5e16a9a5bca32dc04f1b0_cropped_1332x88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76" y="2590766"/>
            <a:ext cx="3919783" cy="29726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692150"/>
            <a:ext cx="4319588" cy="792163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363" y="692150"/>
            <a:ext cx="4211637" cy="1008063"/>
          </a:xfrm>
        </p:spPr>
        <p:txBody>
          <a:bodyPr/>
          <a:lstStyle/>
          <a:p>
            <a:pPr algn="ctr">
              <a:buNone/>
            </a:pP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Дикие пчелы строят гнезда </a:t>
            </a:r>
          </a:p>
          <a:p>
            <a:pPr algn="ctr">
              <a:buNone/>
            </a:pP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деревьях</a:t>
            </a:r>
          </a:p>
          <a:p>
            <a:pPr algn="ctr"/>
            <a:endParaRPr lang="ru-RU" dirty="0"/>
          </a:p>
        </p:txBody>
      </p:sp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697654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  <p:pic>
        <p:nvPicPr>
          <p:cNvPr id="1026" name="Picture 2" descr="http://2sotki.ru/wp-content/uploads/f/1/2/f12cf3edfb300ed0ba715b4d14e936a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340769"/>
            <a:ext cx="4488433" cy="44795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ветки на тропинку,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травинки на травинку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 пружинка —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Зелёненькая спинка.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Кузнечик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Муравьи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у пня суетня, беготня: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 рабочий целый день хлопочет.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 живут везде, от городских квартир до Антарктиды.                        Муравьи практически всеядны.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Водомерка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72816"/>
            <a:ext cx="3563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поверхности воды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обитает,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корой, без суеты,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зиму коротает.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её длиннющих ног –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водной глади мерка.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б скользить ещё так мог?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0" name="AutoShape 2" descr="http://im1-tub-ru.yandex.net/i?id=fc8c23b6675b3ecc755ccb3730ca1ffa-10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https://chudo-prirody.com/uploads/posts/2021-08/1628310339_35-p-vodomerka-foto-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052736"/>
            <a:ext cx="5530200" cy="53860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673</TotalTime>
  <Words>182</Words>
  <Application>Microsoft Office PowerPoint</Application>
  <PresentationFormat>Экран (4:3)</PresentationFormat>
  <Paragraphs>37</Paragraphs>
  <Slides>11</Slides>
  <Notes>1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Georgia</vt:lpstr>
      <vt:lpstr>Helvetica Neue</vt:lpstr>
      <vt:lpstr>Times New Roman</vt:lpstr>
      <vt:lpstr>Trebuchet MS</vt:lpstr>
      <vt:lpstr>Wingdings</vt:lpstr>
      <vt:lpstr>Wingdings 3</vt:lpstr>
      <vt:lpstr>Грань</vt:lpstr>
      <vt:lpstr>Презентация на тему  «ЗАГАДОЧНЫЙ МИР НАСЕКОМЫХ»</vt:lpstr>
      <vt:lpstr>Основные признаки насекомого</vt:lpstr>
      <vt:lpstr>Стрекоза</vt:lpstr>
      <vt:lpstr>Пчела</vt:lpstr>
      <vt:lpstr>Презентация PowerPoint</vt:lpstr>
      <vt:lpstr>Кузнечик</vt:lpstr>
      <vt:lpstr>Презентация PowerPoint</vt:lpstr>
      <vt:lpstr>Устройство муравейника</vt:lpstr>
      <vt:lpstr>Водомерка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Пользователь</cp:lastModifiedBy>
  <cp:revision>87</cp:revision>
  <cp:lastPrinted>2018-01-11T11:59:51Z</cp:lastPrinted>
  <dcterms:created xsi:type="dcterms:W3CDTF">2015-02-05T17:30:43Z</dcterms:created>
  <dcterms:modified xsi:type="dcterms:W3CDTF">2023-06-11T13:29:03Z</dcterms:modified>
</cp:coreProperties>
</file>