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5" r:id="rId2"/>
  </p:sldMasterIdLst>
  <p:notesMasterIdLst>
    <p:notesMasterId r:id="rId17"/>
  </p:notesMasterIdLst>
  <p:sldIdLst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8" r:id="rId13"/>
    <p:sldId id="300" r:id="rId14"/>
    <p:sldId id="299" r:id="rId15"/>
    <p:sldId id="29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898C2AE-20EC-47DF-8111-5A67E9DD904A}">
          <p14:sldIdLst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8"/>
            <p14:sldId id="300"/>
            <p14:sldId id="299"/>
            <p14:sldId id="296"/>
          </p14:sldIdLst>
        </p14:section>
        <p14:section name="Раздел без заголовка" id="{81FAE4A0-7AE0-4D15-B739-6B86C7FA9CAA}">
          <p14:sldIdLst/>
        </p14:section>
        <p14:section name="Раздел без заголовка" id="{FD6BE599-4701-4B21-83A0-A6E799F7651C}">
          <p14:sldIdLst/>
        </p14:section>
        <p14:section name="Раздел без заголовка" id="{BCE9A14F-340C-472E-BC71-5B93A2CB511E}">
          <p14:sldIdLst/>
        </p14:section>
        <p14:section name="Раздел без заголовка" id="{5FCCF347-1C71-4210-AA72-8A0DAA1FD9B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660033"/>
    <a:srgbClr val="FF5050"/>
    <a:srgbClr val="9D3113"/>
    <a:srgbClr val="990099"/>
    <a:srgbClr val="5EA250"/>
    <a:srgbClr val="7750D8"/>
    <a:srgbClr val="397748"/>
    <a:srgbClr val="91C387"/>
    <a:srgbClr val="9AF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D1F8C-B48D-410E-994C-11516F371BA3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65C94-0A57-4370-80C3-FB45623BA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5261460"/>
            <a:ext cx="7772400" cy="76352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419252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311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810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5057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234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5261460"/>
            <a:ext cx="7772400" cy="76352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419252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269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45811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0" y="1901950"/>
            <a:ext cx="7329840" cy="3970329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168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7016195" cy="4581150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7776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2801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3543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40" y="1291130"/>
            <a:ext cx="8076895" cy="61082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531813"/>
            <a:ext cx="4040188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5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3"/>
            <a:ext cx="4041775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07171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195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45811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0" y="1901950"/>
            <a:ext cx="7329840" cy="3970329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6805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0278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0367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5764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28078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2889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7016195" cy="4581150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778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5556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64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40" y="1291130"/>
            <a:ext cx="8076895" cy="61082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531813"/>
            <a:ext cx="4040188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5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3"/>
            <a:ext cx="4041775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838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12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045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0804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464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74F12-AA26-4AC8-9962-C36BB8F325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6/12/2023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844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6590" y="1443835"/>
            <a:ext cx="5176415" cy="763525"/>
          </a:xfrm>
        </p:spPr>
        <p:txBody>
          <a:bodyPr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8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ДАВАЙТЕ </a:t>
            </a:r>
            <a:b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8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</a:b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8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С ПРИРОДОЙ ДРУЖИТЬ!</a:t>
            </a:r>
            <a:endParaRPr lang="ru-RU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8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pic>
        <p:nvPicPr>
          <p:cNvPr id="6" name="Picture 2" descr="D:\Мои рисунки\flowers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7166" y="3581705"/>
            <a:ext cx="2462148" cy="3276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644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8720" y="222195"/>
            <a:ext cx="6719020" cy="12216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Экологические даты и праздники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8965" y="2054654"/>
            <a:ext cx="8695035" cy="38176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Международный День Земли - 22 апреля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День Леса - 18 сентября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Международный День птиц - 1 апреля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Всемирный День Воды - 22 марта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Всемирный День окружающей среды - 5 июня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Всемирный День защиты животных - 4 октября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День заповедников -11 января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День подснежника - 19 апреля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День бездомных животных -  16 августа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Всемирный День домашних животных - 30 ноября </a:t>
            </a:r>
            <a:endParaRPr kumimoji="0" lang="ru-RU" sz="2400" b="1" i="0" u="none" strike="noStrike" kern="1200" cap="none" spc="0" normalizeH="0" baseline="0" noProof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Georgia" pitchFamily="1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46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охрана природы\IMG_55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26923"/>
          <a:stretch>
            <a:fillRect/>
          </a:stretch>
        </p:blipFill>
        <p:spPr bwMode="auto">
          <a:xfrm>
            <a:off x="2843808" y="908720"/>
            <a:ext cx="5154281" cy="543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899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охрана природы\IMG_5680.JPG"/>
          <p:cNvPicPr>
            <a:picLocks noChangeAspect="1" noChangeArrowheads="1"/>
          </p:cNvPicPr>
          <p:nvPr/>
        </p:nvPicPr>
        <p:blipFill>
          <a:blip r:embed="rId2" cstate="print"/>
          <a:srcRect l="3340" t="8907" r="3140" b="29960"/>
          <a:stretch>
            <a:fillRect/>
          </a:stretch>
        </p:blipFill>
        <p:spPr bwMode="auto">
          <a:xfrm>
            <a:off x="2627784" y="1196752"/>
            <a:ext cx="5184576" cy="5271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0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Desktop\охрана природы\IMG_5592.JPG"/>
          <p:cNvPicPr>
            <a:picLocks noChangeAspect="1" noChangeArrowheads="1"/>
          </p:cNvPicPr>
          <p:nvPr/>
        </p:nvPicPr>
        <p:blipFill>
          <a:blip r:embed="rId2" cstate="print"/>
          <a:srcRect l="23280" t="23280" r="12147" b="19940"/>
          <a:stretch>
            <a:fillRect/>
          </a:stretch>
        </p:blipFill>
        <p:spPr bwMode="auto">
          <a:xfrm>
            <a:off x="2123728" y="1988840"/>
            <a:ext cx="6264696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43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17900" y="1138425"/>
            <a:ext cx="7167985" cy="229057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Берегите эти земли, эти воды,</a:t>
            </a:r>
          </a:p>
          <a:p>
            <a:pPr algn="r"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Даже малую былиночку любя,</a:t>
            </a:r>
          </a:p>
          <a:p>
            <a:pPr algn="r"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Берегите всех зверей внутри природы,</a:t>
            </a:r>
          </a:p>
          <a:p>
            <a:pPr algn="r"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Убивайте лишь зверей внутри себя.  </a:t>
            </a:r>
          </a:p>
          <a:p>
            <a:pPr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дети на планет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4950" y="3276295"/>
            <a:ext cx="3752337" cy="2546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067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кактусыы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9785" y="527605"/>
            <a:ext cx="3817624" cy="35446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823310" y="4039820"/>
            <a:ext cx="2595985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КАКТУСЫ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93640" y="5108755"/>
            <a:ext cx="2595985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МУРАВЬИ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11" name="Picture 3" descr="C:\Users\user\Desktop\мур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15536" r="18871"/>
          <a:stretch>
            <a:fillRect/>
          </a:stretch>
        </p:blipFill>
        <p:spPr bwMode="auto">
          <a:xfrm>
            <a:off x="5030115" y="1596540"/>
            <a:ext cx="3888432" cy="35102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424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61180" y="374900"/>
          <a:ext cx="5039265" cy="5802791"/>
        </p:xfrm>
        <a:graphic>
          <a:graphicData uri="http://schemas.openxmlformats.org/drawingml/2006/table">
            <a:tbl>
              <a:tblPr/>
              <a:tblGrid>
                <a:gridCol w="3970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8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745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Georgia"/>
                          <a:ea typeface="Calibri"/>
                          <a:cs typeface="Times New Roman"/>
                        </a:rPr>
                        <a:t>Паспорт планеты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Georgia"/>
                          <a:ea typeface="Calibri"/>
                          <a:cs typeface="Times New Roman"/>
                        </a:rPr>
                        <a:t>Земля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008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1FF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53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Возраст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Форма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Длина окружности Земли по экватору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Время обращения вокруг своей оси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Время обращения вокруг Солнца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Расстояние 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</a:t>
                      </a:r>
                      <a:r>
                        <a:rPr lang="ru-RU" sz="2000" b="1" baseline="0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Северного </a:t>
                      </a: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 Южного полюса: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96260" y="2360065"/>
          <a:ext cx="3359509" cy="3853100"/>
        </p:xfrm>
        <a:graphic>
          <a:graphicData uri="http://schemas.openxmlformats.org/drawingml/2006/table">
            <a:tbl>
              <a:tblPr/>
              <a:tblGrid>
                <a:gridCol w="33595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83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 часа (23 часа 56 мин 4)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3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Около 5 миллиардов лет назад</a:t>
                      </a:r>
                      <a:endParaRPr lang="ru-RU" sz="20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9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40075 километров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9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12713 километров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9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365 дней</a:t>
                      </a:r>
                      <a:endParaRPr lang="ru-RU" sz="20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3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Шар, сплюснутый с полюсов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498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28721" y="374900"/>
          <a:ext cx="6871725" cy="5802791"/>
        </p:xfrm>
        <a:graphic>
          <a:graphicData uri="http://schemas.openxmlformats.org/drawingml/2006/table">
            <a:tbl>
              <a:tblPr/>
              <a:tblGrid>
                <a:gridCol w="3206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4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745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Georgia"/>
                          <a:ea typeface="Calibri"/>
                          <a:cs typeface="Times New Roman"/>
                        </a:rPr>
                        <a:t>Паспорт планеты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Georgia"/>
                          <a:ea typeface="Calibri"/>
                          <a:cs typeface="Times New Roman"/>
                        </a:rPr>
                        <a:t>Земля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008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1FF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53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Возраст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Форма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Длина окружности Земли по экватору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Время обращения вокруг своей оси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Время обращения вокруг Солнца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8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Расстояние 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</a:t>
                      </a:r>
                      <a:r>
                        <a:rPr lang="ru-RU" sz="2000" b="1" baseline="0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Северного </a:t>
                      </a:r>
                      <a:r>
                        <a:rPr lang="ru-RU" sz="2000" b="1" dirty="0">
                          <a:solidFill>
                            <a:srgbClr val="008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 Южного полюса: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Около 5 миллиардов лет назад</a:t>
                      </a: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Шар, сплюснутый с полюсов</a:t>
                      </a: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40075 километров</a:t>
                      </a: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365 дней</a:t>
                      </a: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 часа (23 часа 56 мин 4)</a:t>
                      </a: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12713 километров</a:t>
                      </a:r>
                      <a:endParaRPr lang="ru-RU" sz="20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F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977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8720" y="222195"/>
            <a:ext cx="6719020" cy="106893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Нарисовать экологические знаки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pic>
        <p:nvPicPr>
          <p:cNvPr id="9" name="Рисунок 8" descr="http://pandia.ru/text/78/117/images/image001_281.jpg"/>
          <p:cNvPicPr/>
          <p:nvPr/>
        </p:nvPicPr>
        <p:blipFill>
          <a:blip r:embed="rId2" cstate="print"/>
          <a:srcRect l="33708" t="562" r="36699" b="50947"/>
          <a:stretch>
            <a:fillRect/>
          </a:stretch>
        </p:blipFill>
        <p:spPr bwMode="auto">
          <a:xfrm>
            <a:off x="2739540" y="1443835"/>
            <a:ext cx="2595986" cy="259598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http://pandia.ru/text/78/117/images/image001_281.jpg"/>
          <p:cNvPicPr/>
          <p:nvPr/>
        </p:nvPicPr>
        <p:blipFill>
          <a:blip r:embed="rId2" cstate="print"/>
          <a:srcRect r="69790" b="50670"/>
          <a:stretch>
            <a:fillRect/>
          </a:stretch>
        </p:blipFill>
        <p:spPr bwMode="auto">
          <a:xfrm>
            <a:off x="4419295" y="3887115"/>
            <a:ext cx="2595986" cy="259598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http://pandia.ru/text/78/117/images/image001_281.jpg"/>
          <p:cNvPicPr/>
          <p:nvPr/>
        </p:nvPicPr>
        <p:blipFill>
          <a:blip r:embed="rId2" cstate="print"/>
          <a:srcRect t="49969" r="69236"/>
          <a:stretch>
            <a:fillRect/>
          </a:stretch>
        </p:blipFill>
        <p:spPr bwMode="auto">
          <a:xfrm>
            <a:off x="907080" y="3887115"/>
            <a:ext cx="2595985" cy="25264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http://pandia.ru/text/78/117/images/image001_281.jpg"/>
          <p:cNvPicPr/>
          <p:nvPr/>
        </p:nvPicPr>
        <p:blipFill>
          <a:blip r:embed="rId2" cstate="print"/>
          <a:srcRect l="33686" t="50047" r="36307"/>
          <a:stretch>
            <a:fillRect/>
          </a:stretch>
        </p:blipFill>
        <p:spPr bwMode="auto">
          <a:xfrm>
            <a:off x="6099050" y="1443835"/>
            <a:ext cx="2595985" cy="251277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6488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user\Desktop\24965054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533283"/>
            <a:ext cx="5640935" cy="4324717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1425" y="374900"/>
            <a:ext cx="6400800" cy="76352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Войди в природу другом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952030" y="1887744"/>
            <a:ext cx="5191970" cy="362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 нужна ему земная ветка.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  <a:ea typeface="+mn-ea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Calibri" pitchFamily="34" charset="0"/>
                <a:cs typeface="Times New Roman" pitchFamily="18" charset="0"/>
              </a:rPr>
              <a:t>тот его убивает.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  <a:ea typeface="+mn-ea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Calibri" pitchFamily="34" charset="0"/>
                <a:cs typeface="Times New Roman" pitchFamily="18" charset="0"/>
              </a:rPr>
              <a:t>полынь не растёт.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  <a:ea typeface="+mn-ea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Calibri" pitchFamily="34" charset="0"/>
                <a:cs typeface="Times New Roman" pitchFamily="18" charset="0"/>
              </a:rPr>
              <a:t>без ветра шумит.</a:t>
            </a: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прощай птицы.</a:t>
            </a:r>
            <a:b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отведи беду до удара.</a:t>
            </a:r>
            <a:b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судьба Родины.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  <a:ea typeface="+mn-ea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86835" y="1138425"/>
            <a:ext cx="36343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Срубили кусты - 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34130" y="1138425"/>
            <a:ext cx="57791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Кто с дерева кору снимает,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39540" y="1138425"/>
            <a:ext cx="5036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Искру туши до пожара,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6015" y="1138425"/>
            <a:ext cx="7482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нужна соловью золотая клетка,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34130" y="1138425"/>
            <a:ext cx="36583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Судьба природы -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080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8720" y="833015"/>
            <a:ext cx="6719020" cy="76352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Правила поведения в лесу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661455" y="5566870"/>
            <a:ext cx="7482545" cy="53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 включать громкую музыку.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61455" y="1749245"/>
            <a:ext cx="74825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костер после прогорания следует забросать землей или залить водой;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70605" y="2665475"/>
            <a:ext cx="717713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не вырывать грибы, а также не сбивать даже несъедобные;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70605" y="3734410"/>
            <a:ext cx="717256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не брать зверят и птенцов из леса в город;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70605" y="4345230"/>
            <a:ext cx="625633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не втыкать в муравейник палочки;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70605" y="4956050"/>
            <a:ext cx="732069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луговые и лесные цветы рвать не следует;</a:t>
            </a:r>
          </a:p>
        </p:txBody>
      </p:sp>
    </p:spTree>
    <p:extLst>
      <p:ext uri="{BB962C8B-B14F-4D97-AF65-F5344CB8AC3E}">
        <p14:creationId xmlns:p14="http://schemas.microsoft.com/office/powerpoint/2010/main" val="366845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8720" y="833015"/>
            <a:ext cx="6719020" cy="76352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Проблемы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65195" y="2207360"/>
            <a:ext cx="5214889" cy="579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Накопление бытовых отходов</a:t>
            </a:r>
          </a:p>
        </p:txBody>
      </p:sp>
      <p:pic>
        <p:nvPicPr>
          <p:cNvPr id="35845" name="Picture 5" descr="http://youhouse.ru/publik/img/tbo-64.jpg"/>
          <p:cNvPicPr>
            <a:picLocks noChangeAspect="1" noChangeArrowheads="1"/>
          </p:cNvPicPr>
          <p:nvPr/>
        </p:nvPicPr>
        <p:blipFill>
          <a:blip r:embed="rId2" cstate="print"/>
          <a:srcRect l="15842" t="9515" r="11285"/>
          <a:stretch>
            <a:fillRect/>
          </a:stretch>
        </p:blipFill>
        <p:spPr bwMode="auto">
          <a:xfrm>
            <a:off x="5182820" y="3429000"/>
            <a:ext cx="3817625" cy="3157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7" name="Picture 7" descr="http://photos.yabloko.ru/pics/201112/178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670" y="3123590"/>
            <a:ext cx="3543300" cy="27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210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8720" y="833015"/>
            <a:ext cx="6719020" cy="76352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Проблемы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8965" y="2512770"/>
            <a:ext cx="6099050" cy="5790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Исчезновение диких животных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2812" y="3330575"/>
            <a:ext cx="3151188" cy="352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65195" y="3429000"/>
            <a:ext cx="26432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68031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4939</TotalTime>
  <Words>313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Georgia</vt:lpstr>
      <vt:lpstr>Times New Roman</vt:lpstr>
      <vt:lpstr>Wingdings</vt:lpstr>
      <vt:lpstr>Office Theme</vt:lpstr>
      <vt:lpstr>1_Office Theme</vt:lpstr>
      <vt:lpstr>ДАВАЙТЕ  С ПРИРОДОЙ ДРУЖИТЬ!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sch</cp:lastModifiedBy>
  <cp:revision>411</cp:revision>
  <dcterms:created xsi:type="dcterms:W3CDTF">2011-08-14T12:17:48Z</dcterms:created>
  <dcterms:modified xsi:type="dcterms:W3CDTF">2023-06-12T14:09:38Z</dcterms:modified>
</cp:coreProperties>
</file>