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5" r:id="rId3"/>
    <p:sldId id="297" r:id="rId4"/>
    <p:sldId id="298" r:id="rId5"/>
    <p:sldId id="278" r:id="rId6"/>
    <p:sldId id="265" r:id="rId7"/>
    <p:sldId id="281" r:id="rId8"/>
    <p:sldId id="282" r:id="rId9"/>
    <p:sldId id="29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76" autoAdjust="0"/>
  </p:normalViewPr>
  <p:slideViewPr>
    <p:cSldViewPr>
      <p:cViewPr>
        <p:scale>
          <a:sx n="49" d="100"/>
          <a:sy n="49" d="100"/>
        </p:scale>
        <p:origin x="-1764" y="-15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Culture, customs and traditions of Great Britain</a:t>
            </a:r>
            <a:endParaRPr lang="ru-RU" dirty="0"/>
          </a:p>
        </p:txBody>
      </p:sp>
      <p:pic>
        <p:nvPicPr>
          <p:cNvPr id="4" name="Picture 2" descr="https://wallbox.ru/resize/1920x1200/wallpapers/main2/201714/149161733758e84639484b06.39440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214818"/>
            <a:ext cx="3571900" cy="23088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642918"/>
            <a:ext cx="4048124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The culture of Great Britain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architecture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 descr="https://kathrynwarmstrong.files.wordpress.com/2012/11/08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571744"/>
            <a:ext cx="3786214" cy="3953600"/>
          </a:xfrm>
          <a:prstGeom prst="rect">
            <a:avLst/>
          </a:prstGeom>
          <a:noFill/>
        </p:spPr>
      </p:pic>
      <p:pic>
        <p:nvPicPr>
          <p:cNvPr id="4" name="Picture 2" descr="https://theblueprint.ru/upload/2016/March/04_Friday/0fabf65c6586079e914613fb74e146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14752"/>
            <a:ext cx="4105596" cy="2500331"/>
          </a:xfrm>
          <a:prstGeom prst="rect">
            <a:avLst/>
          </a:prstGeom>
          <a:noFill/>
        </p:spPr>
      </p:pic>
      <p:pic>
        <p:nvPicPr>
          <p:cNvPr id="5" name="Picture 2" descr="ÐÐ°ÑÑÐ¸Ð½ÐºÐ¸ Ð¿Ð¾ Ð·Ð°Ð¿ÑÐ¾ÑÑ Ð²ÐµÑÑÐ¼Ð¸Ð½ÑÑÐµÑÑÐºÐ¾Ðµ Ð°Ð±Ð±Ð°ÑÑÑÐ²Ð¾ ÐºÐ°ÑÑÐ¸Ð½ÐºÐ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214422"/>
            <a:ext cx="3048000" cy="20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29124" y="2000240"/>
            <a:ext cx="4333876" cy="128588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Music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ÐÐ°ÑÑÐ¸Ð½ÐºÐ¸ Ð¿Ð¾ Ð·Ð°Ð¿ÑÐ¾ÑÑ ÐºÐ°ÑÑÐ¸Ð½ÐºÐ¸ ÑÐ¾Ð»ÑÐºÐ»Ð¾ÑÐ½Ð¾Ð¹ Ð¸ Ð´Ð¶Ð°Ð·Ð¾Ð²Ð¾Ð¹ Ð¼ÑÐ·ÑÐºÐ¸ Ð² Ð²ÐµÐ»Ð¸ÐºÐ¾Ð±ÑÐ¸ÑÐ°Ð½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643314"/>
            <a:ext cx="3810000" cy="2857500"/>
          </a:xfrm>
          <a:prstGeom prst="rect">
            <a:avLst/>
          </a:prstGeom>
          <a:noFill/>
        </p:spPr>
      </p:pic>
      <p:pic>
        <p:nvPicPr>
          <p:cNvPr id="4915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142984"/>
            <a:ext cx="2286016" cy="1428760"/>
          </a:xfrm>
          <a:prstGeom prst="rect">
            <a:avLst/>
          </a:prstGeom>
          <a:noFill/>
        </p:spPr>
      </p:pic>
      <p:pic>
        <p:nvPicPr>
          <p:cNvPr id="8" name="Picture 2" descr="https://user.vse42.ru/files/P_S1280x834q80/Wnone/ui-5ab1a229231f26.14594656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7" y="500042"/>
            <a:ext cx="3714775" cy="3429024"/>
          </a:xfrm>
          <a:prstGeom prst="rect">
            <a:avLst/>
          </a:prstGeom>
          <a:noFill/>
        </p:spPr>
      </p:pic>
      <p:pic>
        <p:nvPicPr>
          <p:cNvPr id="9" name="Рисунок 8" descr="https://upload.wikimedia.org/wikipedia/commons/thumb/e/e5/Andy_Hamilton.jpg/170px-Andy_Hamilton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4500570"/>
            <a:ext cx="250033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643182"/>
            <a:ext cx="1928826" cy="78581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Art</a:t>
            </a:r>
            <a:endParaRPr lang="ru-RU" b="1" dirty="0"/>
          </a:p>
        </p:txBody>
      </p:sp>
      <p:pic>
        <p:nvPicPr>
          <p:cNvPr id="51202" name="Picture 2" descr="ÐÐ°ÑÑÐ¸Ð½ÐºÐ¸ Ð¿Ð¾ Ð·Ð°Ð¿ÑÐ¾ÑÑ ÐºÐ°ÑÑÐ¸Ð½ÐºÐ¸  Ð¸ÑÐºÑÑÑÑÐ²Ð¾ Ð²ÐµÐ»Ð¸ÐºÐ¾Ð±ÑÐ¸ÑÐ°Ð½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929066"/>
            <a:ext cx="3381372" cy="2500310"/>
          </a:xfrm>
          <a:prstGeom prst="rect">
            <a:avLst/>
          </a:prstGeom>
          <a:noFill/>
        </p:spPr>
      </p:pic>
      <p:pic>
        <p:nvPicPr>
          <p:cNvPr id="51204" name="Picture 4" descr="ÐÐ°ÑÑÐ¸Ð½ÐºÐ¸ Ð¿Ð¾ Ð·Ð°Ð¿ÑÐ¾ÑÑ ÐºÐ°ÑÑÐ¸Ð½ÐºÐ¸  Ð¸ÑÐºÑÑÑÑÐ²Ð¾ Ð²ÐµÐ»Ð¸ÐºÐ¾Ð±ÑÐ¸ÑÐ°Ð½Ð¸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857232"/>
            <a:ext cx="2095500" cy="2786082"/>
          </a:xfrm>
          <a:prstGeom prst="rect">
            <a:avLst/>
          </a:prstGeom>
          <a:noFill/>
        </p:spPr>
      </p:pic>
      <p:pic>
        <p:nvPicPr>
          <p:cNvPr id="51206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286256"/>
            <a:ext cx="3905250" cy="2105026"/>
          </a:xfrm>
          <a:prstGeom prst="rect">
            <a:avLst/>
          </a:prstGeom>
          <a:noFill/>
        </p:spPr>
      </p:pic>
      <p:pic>
        <p:nvPicPr>
          <p:cNvPr id="51208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857232"/>
            <a:ext cx="3571900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нглийское чаепит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357298"/>
            <a:ext cx="714380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39552" y="571481"/>
            <a:ext cx="80283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customs of Great Britain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3000396" cy="3083840"/>
          </a:xfrm>
          <a:prstGeom prst="rect">
            <a:avLst/>
          </a:prstGeom>
          <a:noFill/>
        </p:spPr>
      </p:pic>
      <p:pic>
        <p:nvPicPr>
          <p:cNvPr id="22532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643314"/>
            <a:ext cx="4790302" cy="292895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00430" y="285728"/>
            <a:ext cx="564357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Houses,</a:t>
            </a:r>
          </a:p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Pets, 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Gardens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6388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ÐÐ°ÑÑÐ¸Ð½ÐºÐ¸ Ð¿Ð¾ Ð·Ð°Ð¿ÑÐ¾ÑÑ ÐºÐ°ÑÑÐ¸Ð½ÐºÐ¸ Ð°Ð½Ð³Ð»Ð¸ÑÐ°Ð½ Ñ ÐºÐ¾ÑÐº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ÐÐ°ÑÑÐ¸Ð½ÐºÐ¸ Ð¿Ð¾ Ð·Ð°Ð¿ÑÐ¾ÑÑ ÐºÐ°ÑÑÐ¸Ð½ÐºÐ¸ Ð°Ð½Ð³Ð»Ð¸Ð¹ÑÐºÐ¸Ñ ÐºÐ¾ÑÐ¾Ð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6" name="Picture 2" descr="ÐÐ½Ð³Ð»Ð¸Ð¹ÑÐºÐ¸Ðµ Ð¿Ð¾ÑÐ¾Ð´Ñ ÐºÐ¾ÑÐµÐ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714752"/>
            <a:ext cx="3500462" cy="2500330"/>
          </a:xfrm>
          <a:prstGeom prst="rect">
            <a:avLst/>
          </a:prstGeom>
          <a:noFill/>
        </p:spPr>
      </p:pic>
      <p:pic>
        <p:nvPicPr>
          <p:cNvPr id="9" name="Picture 2" descr="http://www.krasfun.ru/images/2011/3/f8124_0_48ccb_d7d3c6a6_or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1214422"/>
            <a:ext cx="4742838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вардейцы перед королевой Англ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857496"/>
            <a:ext cx="407196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85852" y="1357298"/>
            <a:ext cx="6480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English</a:t>
            </a:r>
            <a:r>
              <a:rPr lang="en-US" sz="2400" dirty="0" smtClean="0"/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Costume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pic>
        <p:nvPicPr>
          <p:cNvPr id="10242" name="Picture 2" descr="ÐÐ°ÑÑÐ¸Ð½ÐºÐ¸ Ð¿Ð¾ Ð·Ð°Ð¿ÑÐ¾ÑÑ Ð½Ð°ÑÐ¸Ð¾Ð½Ð°Ð»ÑÐ½ÑÐ¹ ÐºÐ¾ÑÑÑÐ¼ Ð²ÐµÐ»Ð¸ÐºÐ¾Ð±ÑÐ¸ÑÐ°Ð½Ð¸Ð¸ ÐºÐ°ÑÑÐ¸Ð½Ðº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496"/>
            <a:ext cx="4210012" cy="33480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avatars.mds.yandex.net/get-pdb/38069/755fd2f6-56c5-4e06-aaed-0e84ee458688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79104"/>
            <a:ext cx="8208912" cy="41582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47864" y="620688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Christmas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avatars.mds.yandex.net/get-pdb/245485/73031339-ba49-48e7-a39e-a0fb8adc83e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596336" cy="485740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692696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Thank you for your attention!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755</TotalTime>
  <Words>35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Culture, customs and traditions of Great Britain</vt:lpstr>
      <vt:lpstr>The culture of Great Britain: architecture</vt:lpstr>
      <vt:lpstr>Music</vt:lpstr>
      <vt:lpstr>Art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Культура, обычаи, традиции Великобритании</dc:title>
  <dc:creator>КДН</dc:creator>
  <cp:lastModifiedBy>User</cp:lastModifiedBy>
  <cp:revision>86</cp:revision>
  <dcterms:created xsi:type="dcterms:W3CDTF">2018-10-22T11:24:45Z</dcterms:created>
  <dcterms:modified xsi:type="dcterms:W3CDTF">2023-06-12T18:09:59Z</dcterms:modified>
</cp:coreProperties>
</file>